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1" r:id="rId4"/>
    <p:sldId id="267" r:id="rId5"/>
    <p:sldId id="284" r:id="rId6"/>
    <p:sldId id="283" r:id="rId7"/>
    <p:sldId id="285" r:id="rId8"/>
    <p:sldId id="281" r:id="rId9"/>
    <p:sldId id="286" r:id="rId10"/>
    <p:sldId id="287" r:id="rId11"/>
    <p:sldId id="289" r:id="rId12"/>
    <p:sldId id="290" r:id="rId13"/>
    <p:sldId id="291" r:id="rId14"/>
    <p:sldId id="292" r:id="rId15"/>
    <p:sldId id="302" r:id="rId16"/>
    <p:sldId id="303" r:id="rId17"/>
    <p:sldId id="304" r:id="rId18"/>
    <p:sldId id="305" r:id="rId19"/>
    <p:sldId id="306" r:id="rId20"/>
    <p:sldId id="307" r:id="rId21"/>
    <p:sldId id="259" r:id="rId22"/>
    <p:sldId id="270" r:id="rId23"/>
    <p:sldId id="272" r:id="rId24"/>
    <p:sldId id="273" r:id="rId25"/>
    <p:sldId id="276" r:id="rId26"/>
    <p:sldId id="274" r:id="rId27"/>
    <p:sldId id="279" r:id="rId28"/>
    <p:sldId id="280" r:id="rId29"/>
    <p:sldId id="277" r:id="rId30"/>
    <p:sldId id="278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271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8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15" autoAdjust="0"/>
    <p:restoredTop sz="94660"/>
  </p:normalViewPr>
  <p:slideViewPr>
    <p:cSldViewPr snapToGrid="0">
      <p:cViewPr>
        <p:scale>
          <a:sx n="75" d="100"/>
          <a:sy n="75" d="100"/>
        </p:scale>
        <p:origin x="-462" y="-13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563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267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837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686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465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099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216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972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192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572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27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직사각형 104">
            <a:extLst>
              <a:ext uri="{FF2B5EF4-FFF2-40B4-BE49-F238E27FC236}">
                <a16:creationId xmlns="" xmlns:a16="http://schemas.microsoft.com/office/drawing/2014/main" id="{92F4E01E-679C-4D6B-8449-8DB2AF7B7D34}"/>
              </a:ext>
            </a:extLst>
          </p:cNvPr>
          <p:cNvSpPr/>
          <p:nvPr/>
        </p:nvSpPr>
        <p:spPr>
          <a:xfrm>
            <a:off x="1333501" y="2414994"/>
            <a:ext cx="62176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800" b="1" i="1" kern="0" dirty="0" smtClean="0">
                <a:solidFill>
                  <a:srgbClr val="FF7876"/>
                </a:solidFill>
              </a:rPr>
              <a:t>PDFBOX &amp; </a:t>
            </a:r>
            <a:r>
              <a:rPr lang="en-US" altLang="ko-KR" sz="4800" b="1" i="1" kern="0" dirty="0" err="1" smtClean="0">
                <a:solidFill>
                  <a:srgbClr val="FF7876"/>
                </a:solidFill>
              </a:rPr>
              <a:t>iTEXT</a:t>
            </a:r>
            <a:r>
              <a:rPr lang="en-US" altLang="ko-KR" sz="4800" b="1" i="1" kern="0" dirty="0" smtClean="0">
                <a:solidFill>
                  <a:srgbClr val="FF7876"/>
                </a:solidFill>
              </a:rPr>
              <a:t> </a:t>
            </a:r>
            <a:endParaRPr lang="en-US" altLang="ko-KR" sz="4800" b="1" i="1" kern="0" dirty="0">
              <a:solidFill>
                <a:srgbClr val="FF7876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200" kern="0" dirty="0" smtClean="0">
                <a:solidFill>
                  <a:srgbClr val="FF7876"/>
                </a:solidFill>
              </a:rPr>
              <a:t>                                     2021.01.25 DDIT</a:t>
            </a:r>
            <a:endParaRPr lang="en-US" altLang="ko-KR" sz="1200" kern="0" dirty="0">
              <a:solidFill>
                <a:srgbClr val="FF7876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728889" y="2739653"/>
            <a:ext cx="2959071" cy="727447"/>
            <a:chOff x="7728889" y="2739653"/>
            <a:chExt cx="2959071" cy="727447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55D7167F-D16F-476D-AC1C-5B30B6667C0C}"/>
                </a:ext>
              </a:extLst>
            </p:cNvPr>
            <p:cNvSpPr/>
            <p:nvPr/>
          </p:nvSpPr>
          <p:spPr>
            <a:xfrm>
              <a:off x="7728889" y="2739653"/>
              <a:ext cx="2959071" cy="727447"/>
            </a:xfrm>
            <a:prstGeom prst="roundRect">
              <a:avLst>
                <a:gd name="adj" fmla="val 50000"/>
              </a:avLst>
            </a:prstGeom>
            <a:solidFill>
              <a:srgbClr val="FF78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algn="ctr">
                <a:defRPr/>
              </a:pPr>
              <a:r>
                <a:rPr lang="en-US" altLang="ko-KR" sz="1600" b="1" dirty="0" smtClean="0">
                  <a:solidFill>
                    <a:prstClr val="white"/>
                  </a:solidFill>
                </a:rPr>
                <a:t>1</a:t>
              </a:r>
              <a:r>
                <a:rPr lang="ko-KR" altLang="en-US" sz="1600" b="1" dirty="0" smtClean="0">
                  <a:solidFill>
                    <a:prstClr val="white"/>
                  </a:solidFill>
                </a:rPr>
                <a:t>조 </a:t>
              </a:r>
              <a:r>
                <a:rPr lang="en-US" altLang="ko-KR" sz="1600" b="1" dirty="0" smtClean="0">
                  <a:solidFill>
                    <a:prstClr val="white"/>
                  </a:solidFill>
                </a:rPr>
                <a:t> </a:t>
              </a:r>
            </a:p>
            <a:p>
              <a:pPr lvl="1" algn="ctr">
                <a:defRPr/>
              </a:pPr>
              <a:r>
                <a:rPr lang="ko-KR" altLang="en-US" sz="1400" b="1" dirty="0" smtClean="0">
                  <a:solidFill>
                    <a:prstClr val="white"/>
                  </a:solidFill>
                </a:rPr>
                <a:t>박세현</a:t>
              </a:r>
              <a:r>
                <a:rPr lang="en-US" altLang="ko-KR" sz="1400" b="1" dirty="0" smtClean="0">
                  <a:solidFill>
                    <a:prstClr val="white"/>
                  </a:solidFill>
                </a:rPr>
                <a:t>, </a:t>
              </a:r>
              <a:r>
                <a:rPr lang="ko-KR" altLang="en-US" sz="1400" b="1" dirty="0" smtClean="0">
                  <a:solidFill>
                    <a:prstClr val="white"/>
                  </a:solidFill>
                </a:rPr>
                <a:t>원정훈</a:t>
              </a:r>
              <a:r>
                <a:rPr lang="en-US" altLang="ko-KR" sz="1400" b="1" dirty="0" smtClean="0">
                  <a:solidFill>
                    <a:prstClr val="white"/>
                  </a:solidFill>
                </a:rPr>
                <a:t>, </a:t>
              </a:r>
            </a:p>
            <a:p>
              <a:pPr lvl="1" algn="ctr">
                <a:defRPr/>
              </a:pPr>
              <a:r>
                <a:rPr lang="ko-KR" altLang="en-US" sz="1400" b="1" dirty="0" smtClean="0">
                  <a:solidFill>
                    <a:prstClr val="white"/>
                  </a:solidFill>
                </a:rPr>
                <a:t>최희수</a:t>
              </a:r>
              <a:r>
                <a:rPr lang="en-US" altLang="ko-KR" sz="1400" b="1" dirty="0" smtClean="0">
                  <a:solidFill>
                    <a:prstClr val="white"/>
                  </a:solidFill>
                </a:rPr>
                <a:t>, </a:t>
              </a:r>
              <a:r>
                <a:rPr lang="ko-KR" altLang="en-US" sz="1400" b="1" dirty="0" smtClean="0">
                  <a:solidFill>
                    <a:prstClr val="white"/>
                  </a:solidFill>
                </a:rPr>
                <a:t>윤지혜 </a:t>
              </a:r>
              <a:endParaRPr lang="en-US" altLang="ko-KR" sz="1400" b="1" dirty="0">
                <a:solidFill>
                  <a:prstClr val="white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7836839" y="2846076"/>
              <a:ext cx="540000" cy="540000"/>
              <a:chOff x="7836839" y="2846076"/>
              <a:chExt cx="540000" cy="540000"/>
            </a:xfrm>
          </p:grpSpPr>
          <p:sp>
            <p:nvSpPr>
              <p:cNvPr id="3" name="타원 2">
                <a:extLst>
                  <a:ext uri="{FF2B5EF4-FFF2-40B4-BE49-F238E27FC236}">
                    <a16:creationId xmlns="" xmlns:a16="http://schemas.microsoft.com/office/drawing/2014/main" id="{B5E69EAC-99DA-41CE-A22E-A1B15545006F}"/>
                  </a:ext>
                </a:extLst>
              </p:cNvPr>
              <p:cNvSpPr/>
              <p:nvPr/>
            </p:nvSpPr>
            <p:spPr>
              <a:xfrm>
                <a:off x="7836839" y="2846076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" name="Group 20">
                <a:extLst>
                  <a:ext uri="{FF2B5EF4-FFF2-40B4-BE49-F238E27FC236}">
                    <a16:creationId xmlns="" xmlns:a16="http://schemas.microsoft.com/office/drawing/2014/main" id="{48A303C0-07CC-4CE1-9B83-09C0F016565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991813" y="2946475"/>
                <a:ext cx="230052" cy="313802"/>
                <a:chOff x="2597" y="4163"/>
                <a:chExt cx="217" cy="296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32" name="Freeform 22">
                  <a:extLst>
                    <a:ext uri="{FF2B5EF4-FFF2-40B4-BE49-F238E27FC236}">
                      <a16:creationId xmlns="" xmlns:a16="http://schemas.microsoft.com/office/drawing/2014/main" id="{3F0915FE-407C-4793-A3B8-03F2787E6D2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30" y="4163"/>
                  <a:ext cx="151" cy="176"/>
                </a:xfrm>
                <a:custGeom>
                  <a:avLst/>
                  <a:gdLst>
                    <a:gd name="T0" fmla="*/ 410 w 1662"/>
                    <a:gd name="T1" fmla="*/ 645 h 1942"/>
                    <a:gd name="T2" fmla="*/ 309 w 1662"/>
                    <a:gd name="T3" fmla="*/ 847 h 1942"/>
                    <a:gd name="T4" fmla="*/ 255 w 1662"/>
                    <a:gd name="T5" fmla="*/ 1023 h 1942"/>
                    <a:gd name="T6" fmla="*/ 263 w 1662"/>
                    <a:gd name="T7" fmla="*/ 1206 h 1942"/>
                    <a:gd name="T8" fmla="*/ 347 w 1662"/>
                    <a:gd name="T9" fmla="*/ 1429 h 1942"/>
                    <a:gd name="T10" fmla="*/ 476 w 1662"/>
                    <a:gd name="T11" fmla="*/ 1620 h 1942"/>
                    <a:gd name="T12" fmla="*/ 638 w 1662"/>
                    <a:gd name="T13" fmla="*/ 1753 h 1942"/>
                    <a:gd name="T14" fmla="*/ 825 w 1662"/>
                    <a:gd name="T15" fmla="*/ 1803 h 1942"/>
                    <a:gd name="T16" fmla="*/ 1013 w 1662"/>
                    <a:gd name="T17" fmla="*/ 1753 h 1942"/>
                    <a:gd name="T18" fmla="*/ 1176 w 1662"/>
                    <a:gd name="T19" fmla="*/ 1619 h 1942"/>
                    <a:gd name="T20" fmla="*/ 1305 w 1662"/>
                    <a:gd name="T21" fmla="*/ 1428 h 1942"/>
                    <a:gd name="T22" fmla="*/ 1388 w 1662"/>
                    <a:gd name="T23" fmla="*/ 1205 h 1942"/>
                    <a:gd name="T24" fmla="*/ 1418 w 1662"/>
                    <a:gd name="T25" fmla="*/ 974 h 1942"/>
                    <a:gd name="T26" fmla="*/ 1266 w 1662"/>
                    <a:gd name="T27" fmla="*/ 836 h 1942"/>
                    <a:gd name="T28" fmla="*/ 1012 w 1662"/>
                    <a:gd name="T29" fmla="*/ 794 h 1942"/>
                    <a:gd name="T30" fmla="*/ 806 w 1662"/>
                    <a:gd name="T31" fmla="*/ 713 h 1942"/>
                    <a:gd name="T32" fmla="*/ 646 w 1662"/>
                    <a:gd name="T33" fmla="*/ 610 h 1942"/>
                    <a:gd name="T34" fmla="*/ 526 w 1662"/>
                    <a:gd name="T35" fmla="*/ 499 h 1942"/>
                    <a:gd name="T36" fmla="*/ 944 w 1662"/>
                    <a:gd name="T37" fmla="*/ 23 h 1942"/>
                    <a:gd name="T38" fmla="*/ 1152 w 1662"/>
                    <a:gd name="T39" fmla="*/ 118 h 1942"/>
                    <a:gd name="T40" fmla="*/ 1271 w 1662"/>
                    <a:gd name="T41" fmla="*/ 205 h 1942"/>
                    <a:gd name="T42" fmla="*/ 1388 w 1662"/>
                    <a:gd name="T43" fmla="*/ 323 h 1942"/>
                    <a:gd name="T44" fmla="*/ 1455 w 1662"/>
                    <a:gd name="T45" fmla="*/ 429 h 1942"/>
                    <a:gd name="T46" fmla="*/ 1524 w 1662"/>
                    <a:gd name="T47" fmla="*/ 626 h 1942"/>
                    <a:gd name="T48" fmla="*/ 1555 w 1662"/>
                    <a:gd name="T49" fmla="*/ 892 h 1942"/>
                    <a:gd name="T50" fmla="*/ 1619 w 1662"/>
                    <a:gd name="T51" fmla="*/ 939 h 1942"/>
                    <a:gd name="T52" fmla="*/ 1657 w 1662"/>
                    <a:gd name="T53" fmla="*/ 1032 h 1942"/>
                    <a:gd name="T54" fmla="*/ 1655 w 1662"/>
                    <a:gd name="T55" fmla="*/ 1183 h 1942"/>
                    <a:gd name="T56" fmla="*/ 1611 w 1662"/>
                    <a:gd name="T57" fmla="*/ 1304 h 1942"/>
                    <a:gd name="T58" fmla="*/ 1537 w 1662"/>
                    <a:gd name="T59" fmla="*/ 1372 h 1942"/>
                    <a:gd name="T60" fmla="*/ 1445 w 1662"/>
                    <a:gd name="T61" fmla="*/ 1454 h 1942"/>
                    <a:gd name="T62" fmla="*/ 1313 w 1662"/>
                    <a:gd name="T63" fmla="*/ 1670 h 1942"/>
                    <a:gd name="T64" fmla="*/ 1141 w 1662"/>
                    <a:gd name="T65" fmla="*/ 1836 h 1942"/>
                    <a:gd name="T66" fmla="*/ 937 w 1662"/>
                    <a:gd name="T67" fmla="*/ 1930 h 1942"/>
                    <a:gd name="T68" fmla="*/ 714 w 1662"/>
                    <a:gd name="T69" fmla="*/ 1930 h 1942"/>
                    <a:gd name="T70" fmla="*/ 510 w 1662"/>
                    <a:gd name="T71" fmla="*/ 1836 h 1942"/>
                    <a:gd name="T72" fmla="*/ 337 w 1662"/>
                    <a:gd name="T73" fmla="*/ 1669 h 1942"/>
                    <a:gd name="T74" fmla="*/ 205 w 1662"/>
                    <a:gd name="T75" fmla="*/ 1452 h 1942"/>
                    <a:gd name="T76" fmla="*/ 111 w 1662"/>
                    <a:gd name="T77" fmla="*/ 1364 h 1942"/>
                    <a:gd name="T78" fmla="*/ 39 w 1662"/>
                    <a:gd name="T79" fmla="*/ 1284 h 1942"/>
                    <a:gd name="T80" fmla="*/ 2 w 1662"/>
                    <a:gd name="T81" fmla="*/ 1143 h 1942"/>
                    <a:gd name="T82" fmla="*/ 9 w 1662"/>
                    <a:gd name="T83" fmla="*/ 1009 h 1942"/>
                    <a:gd name="T84" fmla="*/ 50 w 1662"/>
                    <a:gd name="T85" fmla="*/ 930 h 1942"/>
                    <a:gd name="T86" fmla="*/ 98 w 1662"/>
                    <a:gd name="T87" fmla="*/ 851 h 1942"/>
                    <a:gd name="T88" fmla="*/ 85 w 1662"/>
                    <a:gd name="T89" fmla="*/ 643 h 1942"/>
                    <a:gd name="T90" fmla="*/ 120 w 1662"/>
                    <a:gd name="T91" fmla="*/ 487 h 1942"/>
                    <a:gd name="T92" fmla="*/ 183 w 1662"/>
                    <a:gd name="T93" fmla="*/ 377 h 1942"/>
                    <a:gd name="T94" fmla="*/ 257 w 1662"/>
                    <a:gd name="T95" fmla="*/ 305 h 1942"/>
                    <a:gd name="T96" fmla="*/ 319 w 1662"/>
                    <a:gd name="T97" fmla="*/ 266 h 1942"/>
                    <a:gd name="T98" fmla="*/ 352 w 1662"/>
                    <a:gd name="T99" fmla="*/ 246 h 1942"/>
                    <a:gd name="T100" fmla="*/ 390 w 1662"/>
                    <a:gd name="T101" fmla="*/ 196 h 1942"/>
                    <a:gd name="T102" fmla="*/ 459 w 1662"/>
                    <a:gd name="T103" fmla="*/ 127 h 1942"/>
                    <a:gd name="T104" fmla="*/ 559 w 1662"/>
                    <a:gd name="T105" fmla="*/ 57 h 1942"/>
                    <a:gd name="T106" fmla="*/ 690 w 1662"/>
                    <a:gd name="T107" fmla="*/ 10 h 19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662" h="1942">
                      <a:moveTo>
                        <a:pt x="526" y="499"/>
                      </a:moveTo>
                      <a:lnTo>
                        <a:pt x="484" y="546"/>
                      </a:lnTo>
                      <a:lnTo>
                        <a:pt x="445" y="595"/>
                      </a:lnTo>
                      <a:lnTo>
                        <a:pt x="410" y="645"/>
                      </a:lnTo>
                      <a:lnTo>
                        <a:pt x="379" y="696"/>
                      </a:lnTo>
                      <a:lnTo>
                        <a:pt x="352" y="747"/>
                      </a:lnTo>
                      <a:lnTo>
                        <a:pt x="329" y="797"/>
                      </a:lnTo>
                      <a:lnTo>
                        <a:pt x="309" y="847"/>
                      </a:lnTo>
                      <a:lnTo>
                        <a:pt x="291" y="895"/>
                      </a:lnTo>
                      <a:lnTo>
                        <a:pt x="277" y="941"/>
                      </a:lnTo>
                      <a:lnTo>
                        <a:pt x="264" y="984"/>
                      </a:lnTo>
                      <a:lnTo>
                        <a:pt x="255" y="1023"/>
                      </a:lnTo>
                      <a:lnTo>
                        <a:pt x="247" y="1059"/>
                      </a:lnTo>
                      <a:lnTo>
                        <a:pt x="241" y="1091"/>
                      </a:lnTo>
                      <a:lnTo>
                        <a:pt x="250" y="1148"/>
                      </a:lnTo>
                      <a:lnTo>
                        <a:pt x="263" y="1206"/>
                      </a:lnTo>
                      <a:lnTo>
                        <a:pt x="280" y="1263"/>
                      </a:lnTo>
                      <a:lnTo>
                        <a:pt x="299" y="1320"/>
                      </a:lnTo>
                      <a:lnTo>
                        <a:pt x="322" y="1375"/>
                      </a:lnTo>
                      <a:lnTo>
                        <a:pt x="347" y="1429"/>
                      </a:lnTo>
                      <a:lnTo>
                        <a:pt x="375" y="1480"/>
                      </a:lnTo>
                      <a:lnTo>
                        <a:pt x="406" y="1530"/>
                      </a:lnTo>
                      <a:lnTo>
                        <a:pt x="440" y="1576"/>
                      </a:lnTo>
                      <a:lnTo>
                        <a:pt x="476" y="1620"/>
                      </a:lnTo>
                      <a:lnTo>
                        <a:pt x="513" y="1659"/>
                      </a:lnTo>
                      <a:lnTo>
                        <a:pt x="553" y="1695"/>
                      </a:lnTo>
                      <a:lnTo>
                        <a:pt x="594" y="1726"/>
                      </a:lnTo>
                      <a:lnTo>
                        <a:pt x="638" y="1753"/>
                      </a:lnTo>
                      <a:lnTo>
                        <a:pt x="683" y="1774"/>
                      </a:lnTo>
                      <a:lnTo>
                        <a:pt x="729" y="1789"/>
                      </a:lnTo>
                      <a:lnTo>
                        <a:pt x="777" y="1800"/>
                      </a:lnTo>
                      <a:lnTo>
                        <a:pt x="825" y="1803"/>
                      </a:lnTo>
                      <a:lnTo>
                        <a:pt x="875" y="1800"/>
                      </a:lnTo>
                      <a:lnTo>
                        <a:pt x="922" y="1789"/>
                      </a:lnTo>
                      <a:lnTo>
                        <a:pt x="968" y="1774"/>
                      </a:lnTo>
                      <a:lnTo>
                        <a:pt x="1013" y="1753"/>
                      </a:lnTo>
                      <a:lnTo>
                        <a:pt x="1056" y="1726"/>
                      </a:lnTo>
                      <a:lnTo>
                        <a:pt x="1099" y="1695"/>
                      </a:lnTo>
                      <a:lnTo>
                        <a:pt x="1139" y="1659"/>
                      </a:lnTo>
                      <a:lnTo>
                        <a:pt x="1176" y="1619"/>
                      </a:lnTo>
                      <a:lnTo>
                        <a:pt x="1212" y="1576"/>
                      </a:lnTo>
                      <a:lnTo>
                        <a:pt x="1245" y="1529"/>
                      </a:lnTo>
                      <a:lnTo>
                        <a:pt x="1276" y="1480"/>
                      </a:lnTo>
                      <a:lnTo>
                        <a:pt x="1305" y="1428"/>
                      </a:lnTo>
                      <a:lnTo>
                        <a:pt x="1330" y="1374"/>
                      </a:lnTo>
                      <a:lnTo>
                        <a:pt x="1353" y="1319"/>
                      </a:lnTo>
                      <a:lnTo>
                        <a:pt x="1372" y="1262"/>
                      </a:lnTo>
                      <a:lnTo>
                        <a:pt x="1388" y="1205"/>
                      </a:lnTo>
                      <a:lnTo>
                        <a:pt x="1401" y="1147"/>
                      </a:lnTo>
                      <a:lnTo>
                        <a:pt x="1411" y="1089"/>
                      </a:lnTo>
                      <a:lnTo>
                        <a:pt x="1416" y="1032"/>
                      </a:lnTo>
                      <a:lnTo>
                        <a:pt x="1418" y="974"/>
                      </a:lnTo>
                      <a:lnTo>
                        <a:pt x="1417" y="904"/>
                      </a:lnTo>
                      <a:lnTo>
                        <a:pt x="1414" y="838"/>
                      </a:lnTo>
                      <a:lnTo>
                        <a:pt x="1339" y="839"/>
                      </a:lnTo>
                      <a:lnTo>
                        <a:pt x="1266" y="836"/>
                      </a:lnTo>
                      <a:lnTo>
                        <a:pt x="1198" y="830"/>
                      </a:lnTo>
                      <a:lnTo>
                        <a:pt x="1133" y="820"/>
                      </a:lnTo>
                      <a:lnTo>
                        <a:pt x="1070" y="808"/>
                      </a:lnTo>
                      <a:lnTo>
                        <a:pt x="1012" y="794"/>
                      </a:lnTo>
                      <a:lnTo>
                        <a:pt x="956" y="777"/>
                      </a:lnTo>
                      <a:lnTo>
                        <a:pt x="903" y="757"/>
                      </a:lnTo>
                      <a:lnTo>
                        <a:pt x="853" y="737"/>
                      </a:lnTo>
                      <a:lnTo>
                        <a:pt x="806" y="713"/>
                      </a:lnTo>
                      <a:lnTo>
                        <a:pt x="762" y="690"/>
                      </a:lnTo>
                      <a:lnTo>
                        <a:pt x="721" y="664"/>
                      </a:lnTo>
                      <a:lnTo>
                        <a:pt x="682" y="638"/>
                      </a:lnTo>
                      <a:lnTo>
                        <a:pt x="646" y="610"/>
                      </a:lnTo>
                      <a:lnTo>
                        <a:pt x="612" y="583"/>
                      </a:lnTo>
                      <a:lnTo>
                        <a:pt x="581" y="555"/>
                      </a:lnTo>
                      <a:lnTo>
                        <a:pt x="552" y="527"/>
                      </a:lnTo>
                      <a:lnTo>
                        <a:pt x="526" y="499"/>
                      </a:lnTo>
                      <a:close/>
                      <a:moveTo>
                        <a:pt x="808" y="0"/>
                      </a:moveTo>
                      <a:lnTo>
                        <a:pt x="851" y="3"/>
                      </a:lnTo>
                      <a:lnTo>
                        <a:pt x="897" y="11"/>
                      </a:lnTo>
                      <a:lnTo>
                        <a:pt x="944" y="23"/>
                      </a:lnTo>
                      <a:lnTo>
                        <a:pt x="993" y="39"/>
                      </a:lnTo>
                      <a:lnTo>
                        <a:pt x="1044" y="60"/>
                      </a:lnTo>
                      <a:lnTo>
                        <a:pt x="1097" y="86"/>
                      </a:lnTo>
                      <a:lnTo>
                        <a:pt x="1152" y="118"/>
                      </a:lnTo>
                      <a:lnTo>
                        <a:pt x="1179" y="135"/>
                      </a:lnTo>
                      <a:lnTo>
                        <a:pt x="1208" y="155"/>
                      </a:lnTo>
                      <a:lnTo>
                        <a:pt x="1239" y="179"/>
                      </a:lnTo>
                      <a:lnTo>
                        <a:pt x="1271" y="205"/>
                      </a:lnTo>
                      <a:lnTo>
                        <a:pt x="1304" y="233"/>
                      </a:lnTo>
                      <a:lnTo>
                        <a:pt x="1334" y="261"/>
                      </a:lnTo>
                      <a:lnTo>
                        <a:pt x="1363" y="292"/>
                      </a:lnTo>
                      <a:lnTo>
                        <a:pt x="1388" y="323"/>
                      </a:lnTo>
                      <a:lnTo>
                        <a:pt x="1409" y="353"/>
                      </a:lnTo>
                      <a:lnTo>
                        <a:pt x="1409" y="353"/>
                      </a:lnTo>
                      <a:lnTo>
                        <a:pt x="1433" y="389"/>
                      </a:lnTo>
                      <a:lnTo>
                        <a:pt x="1455" y="429"/>
                      </a:lnTo>
                      <a:lnTo>
                        <a:pt x="1475" y="472"/>
                      </a:lnTo>
                      <a:lnTo>
                        <a:pt x="1493" y="519"/>
                      </a:lnTo>
                      <a:lnTo>
                        <a:pt x="1509" y="570"/>
                      </a:lnTo>
                      <a:lnTo>
                        <a:pt x="1524" y="626"/>
                      </a:lnTo>
                      <a:lnTo>
                        <a:pt x="1535" y="685"/>
                      </a:lnTo>
                      <a:lnTo>
                        <a:pt x="1545" y="749"/>
                      </a:lnTo>
                      <a:lnTo>
                        <a:pt x="1551" y="817"/>
                      </a:lnTo>
                      <a:lnTo>
                        <a:pt x="1555" y="892"/>
                      </a:lnTo>
                      <a:lnTo>
                        <a:pt x="1573" y="900"/>
                      </a:lnTo>
                      <a:lnTo>
                        <a:pt x="1590" y="910"/>
                      </a:lnTo>
                      <a:lnTo>
                        <a:pt x="1605" y="922"/>
                      </a:lnTo>
                      <a:lnTo>
                        <a:pt x="1619" y="939"/>
                      </a:lnTo>
                      <a:lnTo>
                        <a:pt x="1632" y="957"/>
                      </a:lnTo>
                      <a:lnTo>
                        <a:pt x="1642" y="979"/>
                      </a:lnTo>
                      <a:lnTo>
                        <a:pt x="1651" y="1003"/>
                      </a:lnTo>
                      <a:lnTo>
                        <a:pt x="1657" y="1032"/>
                      </a:lnTo>
                      <a:lnTo>
                        <a:pt x="1661" y="1064"/>
                      </a:lnTo>
                      <a:lnTo>
                        <a:pt x="1662" y="1102"/>
                      </a:lnTo>
                      <a:lnTo>
                        <a:pt x="1660" y="1143"/>
                      </a:lnTo>
                      <a:lnTo>
                        <a:pt x="1655" y="1183"/>
                      </a:lnTo>
                      <a:lnTo>
                        <a:pt x="1648" y="1218"/>
                      </a:lnTo>
                      <a:lnTo>
                        <a:pt x="1638" y="1250"/>
                      </a:lnTo>
                      <a:lnTo>
                        <a:pt x="1625" y="1278"/>
                      </a:lnTo>
                      <a:lnTo>
                        <a:pt x="1611" y="1304"/>
                      </a:lnTo>
                      <a:lnTo>
                        <a:pt x="1595" y="1325"/>
                      </a:lnTo>
                      <a:lnTo>
                        <a:pt x="1577" y="1344"/>
                      </a:lnTo>
                      <a:lnTo>
                        <a:pt x="1558" y="1360"/>
                      </a:lnTo>
                      <a:lnTo>
                        <a:pt x="1537" y="1372"/>
                      </a:lnTo>
                      <a:lnTo>
                        <a:pt x="1515" y="1382"/>
                      </a:lnTo>
                      <a:lnTo>
                        <a:pt x="1493" y="1390"/>
                      </a:lnTo>
                      <a:lnTo>
                        <a:pt x="1471" y="1395"/>
                      </a:lnTo>
                      <a:lnTo>
                        <a:pt x="1445" y="1454"/>
                      </a:lnTo>
                      <a:lnTo>
                        <a:pt x="1416" y="1512"/>
                      </a:lnTo>
                      <a:lnTo>
                        <a:pt x="1385" y="1567"/>
                      </a:lnTo>
                      <a:lnTo>
                        <a:pt x="1350" y="1620"/>
                      </a:lnTo>
                      <a:lnTo>
                        <a:pt x="1313" y="1670"/>
                      </a:lnTo>
                      <a:lnTo>
                        <a:pt x="1273" y="1717"/>
                      </a:lnTo>
                      <a:lnTo>
                        <a:pt x="1231" y="1761"/>
                      </a:lnTo>
                      <a:lnTo>
                        <a:pt x="1187" y="1801"/>
                      </a:lnTo>
                      <a:lnTo>
                        <a:pt x="1141" y="1836"/>
                      </a:lnTo>
                      <a:lnTo>
                        <a:pt x="1092" y="1868"/>
                      </a:lnTo>
                      <a:lnTo>
                        <a:pt x="1042" y="1893"/>
                      </a:lnTo>
                      <a:lnTo>
                        <a:pt x="990" y="1915"/>
                      </a:lnTo>
                      <a:lnTo>
                        <a:pt x="937" y="1930"/>
                      </a:lnTo>
                      <a:lnTo>
                        <a:pt x="882" y="1939"/>
                      </a:lnTo>
                      <a:lnTo>
                        <a:pt x="825" y="1942"/>
                      </a:lnTo>
                      <a:lnTo>
                        <a:pt x="769" y="1939"/>
                      </a:lnTo>
                      <a:lnTo>
                        <a:pt x="714" y="1930"/>
                      </a:lnTo>
                      <a:lnTo>
                        <a:pt x="661" y="1915"/>
                      </a:lnTo>
                      <a:lnTo>
                        <a:pt x="608" y="1893"/>
                      </a:lnTo>
                      <a:lnTo>
                        <a:pt x="558" y="1867"/>
                      </a:lnTo>
                      <a:lnTo>
                        <a:pt x="510" y="1836"/>
                      </a:lnTo>
                      <a:lnTo>
                        <a:pt x="464" y="1800"/>
                      </a:lnTo>
                      <a:lnTo>
                        <a:pt x="419" y="1760"/>
                      </a:lnTo>
                      <a:lnTo>
                        <a:pt x="377" y="1716"/>
                      </a:lnTo>
                      <a:lnTo>
                        <a:pt x="337" y="1669"/>
                      </a:lnTo>
                      <a:lnTo>
                        <a:pt x="300" y="1618"/>
                      </a:lnTo>
                      <a:lnTo>
                        <a:pt x="266" y="1565"/>
                      </a:lnTo>
                      <a:lnTo>
                        <a:pt x="234" y="1510"/>
                      </a:lnTo>
                      <a:lnTo>
                        <a:pt x="205" y="1452"/>
                      </a:lnTo>
                      <a:lnTo>
                        <a:pt x="179" y="1392"/>
                      </a:lnTo>
                      <a:lnTo>
                        <a:pt x="156" y="1386"/>
                      </a:lnTo>
                      <a:lnTo>
                        <a:pt x="133" y="1376"/>
                      </a:lnTo>
                      <a:lnTo>
                        <a:pt x="111" y="1364"/>
                      </a:lnTo>
                      <a:lnTo>
                        <a:pt x="91" y="1349"/>
                      </a:lnTo>
                      <a:lnTo>
                        <a:pt x="72" y="1330"/>
                      </a:lnTo>
                      <a:lnTo>
                        <a:pt x="55" y="1309"/>
                      </a:lnTo>
                      <a:lnTo>
                        <a:pt x="39" y="1284"/>
                      </a:lnTo>
                      <a:lnTo>
                        <a:pt x="26" y="1254"/>
                      </a:lnTo>
                      <a:lnTo>
                        <a:pt x="15" y="1221"/>
                      </a:lnTo>
                      <a:lnTo>
                        <a:pt x="7" y="1184"/>
                      </a:lnTo>
                      <a:lnTo>
                        <a:pt x="2" y="1143"/>
                      </a:lnTo>
                      <a:lnTo>
                        <a:pt x="0" y="1104"/>
                      </a:lnTo>
                      <a:lnTo>
                        <a:pt x="1" y="1068"/>
                      </a:lnTo>
                      <a:lnTo>
                        <a:pt x="4" y="1038"/>
                      </a:lnTo>
                      <a:lnTo>
                        <a:pt x="9" y="1009"/>
                      </a:lnTo>
                      <a:lnTo>
                        <a:pt x="17" y="985"/>
                      </a:lnTo>
                      <a:lnTo>
                        <a:pt x="27" y="964"/>
                      </a:lnTo>
                      <a:lnTo>
                        <a:pt x="38" y="946"/>
                      </a:lnTo>
                      <a:lnTo>
                        <a:pt x="50" y="930"/>
                      </a:lnTo>
                      <a:lnTo>
                        <a:pt x="65" y="916"/>
                      </a:lnTo>
                      <a:lnTo>
                        <a:pt x="80" y="906"/>
                      </a:lnTo>
                      <a:lnTo>
                        <a:pt x="96" y="897"/>
                      </a:lnTo>
                      <a:lnTo>
                        <a:pt x="98" y="851"/>
                      </a:lnTo>
                      <a:lnTo>
                        <a:pt x="89" y="794"/>
                      </a:lnTo>
                      <a:lnTo>
                        <a:pt x="85" y="740"/>
                      </a:lnTo>
                      <a:lnTo>
                        <a:pt x="83" y="690"/>
                      </a:lnTo>
                      <a:lnTo>
                        <a:pt x="85" y="643"/>
                      </a:lnTo>
                      <a:lnTo>
                        <a:pt x="90" y="599"/>
                      </a:lnTo>
                      <a:lnTo>
                        <a:pt x="98" y="559"/>
                      </a:lnTo>
                      <a:lnTo>
                        <a:pt x="108" y="522"/>
                      </a:lnTo>
                      <a:lnTo>
                        <a:pt x="120" y="487"/>
                      </a:lnTo>
                      <a:lnTo>
                        <a:pt x="134" y="455"/>
                      </a:lnTo>
                      <a:lnTo>
                        <a:pt x="149" y="427"/>
                      </a:lnTo>
                      <a:lnTo>
                        <a:pt x="166" y="400"/>
                      </a:lnTo>
                      <a:lnTo>
                        <a:pt x="183" y="377"/>
                      </a:lnTo>
                      <a:lnTo>
                        <a:pt x="202" y="355"/>
                      </a:lnTo>
                      <a:lnTo>
                        <a:pt x="220" y="337"/>
                      </a:lnTo>
                      <a:lnTo>
                        <a:pt x="239" y="320"/>
                      </a:lnTo>
                      <a:lnTo>
                        <a:pt x="257" y="305"/>
                      </a:lnTo>
                      <a:lnTo>
                        <a:pt x="274" y="293"/>
                      </a:lnTo>
                      <a:lnTo>
                        <a:pt x="290" y="282"/>
                      </a:lnTo>
                      <a:lnTo>
                        <a:pt x="305" y="273"/>
                      </a:lnTo>
                      <a:lnTo>
                        <a:pt x="319" y="266"/>
                      </a:lnTo>
                      <a:lnTo>
                        <a:pt x="331" y="260"/>
                      </a:lnTo>
                      <a:lnTo>
                        <a:pt x="341" y="255"/>
                      </a:lnTo>
                      <a:lnTo>
                        <a:pt x="348" y="253"/>
                      </a:lnTo>
                      <a:lnTo>
                        <a:pt x="352" y="246"/>
                      </a:lnTo>
                      <a:lnTo>
                        <a:pt x="359" y="237"/>
                      </a:lnTo>
                      <a:lnTo>
                        <a:pt x="367" y="225"/>
                      </a:lnTo>
                      <a:lnTo>
                        <a:pt x="377" y="212"/>
                      </a:lnTo>
                      <a:lnTo>
                        <a:pt x="390" y="196"/>
                      </a:lnTo>
                      <a:lnTo>
                        <a:pt x="404" y="180"/>
                      </a:lnTo>
                      <a:lnTo>
                        <a:pt x="421" y="163"/>
                      </a:lnTo>
                      <a:lnTo>
                        <a:pt x="439" y="145"/>
                      </a:lnTo>
                      <a:lnTo>
                        <a:pt x="459" y="127"/>
                      </a:lnTo>
                      <a:lnTo>
                        <a:pt x="481" y="108"/>
                      </a:lnTo>
                      <a:lnTo>
                        <a:pt x="505" y="91"/>
                      </a:lnTo>
                      <a:lnTo>
                        <a:pt x="531" y="74"/>
                      </a:lnTo>
                      <a:lnTo>
                        <a:pt x="559" y="57"/>
                      </a:lnTo>
                      <a:lnTo>
                        <a:pt x="589" y="43"/>
                      </a:lnTo>
                      <a:lnTo>
                        <a:pt x="620" y="30"/>
                      </a:lnTo>
                      <a:lnTo>
                        <a:pt x="655" y="19"/>
                      </a:lnTo>
                      <a:lnTo>
                        <a:pt x="690" y="10"/>
                      </a:lnTo>
                      <a:lnTo>
                        <a:pt x="728" y="3"/>
                      </a:lnTo>
                      <a:lnTo>
                        <a:pt x="767" y="0"/>
                      </a:lnTo>
                      <a:lnTo>
                        <a:pt x="80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6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" name="Freeform 23">
                  <a:extLst>
                    <a:ext uri="{FF2B5EF4-FFF2-40B4-BE49-F238E27FC236}">
                      <a16:creationId xmlns="" xmlns:a16="http://schemas.microsoft.com/office/drawing/2014/main" id="{F238CB93-D5B1-4B43-87E4-2330D76B547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64" y="4250"/>
                  <a:ext cx="83" cy="27"/>
                </a:xfrm>
                <a:custGeom>
                  <a:avLst/>
                  <a:gdLst>
                    <a:gd name="T0" fmla="*/ 613 w 916"/>
                    <a:gd name="T1" fmla="*/ 78 h 300"/>
                    <a:gd name="T2" fmla="*/ 561 w 916"/>
                    <a:gd name="T3" fmla="*/ 109 h 300"/>
                    <a:gd name="T4" fmla="*/ 554 w 916"/>
                    <a:gd name="T5" fmla="*/ 165 h 300"/>
                    <a:gd name="T6" fmla="*/ 579 w 916"/>
                    <a:gd name="T7" fmla="*/ 210 h 300"/>
                    <a:gd name="T8" fmla="*/ 665 w 916"/>
                    <a:gd name="T9" fmla="*/ 229 h 300"/>
                    <a:gd name="T10" fmla="*/ 787 w 916"/>
                    <a:gd name="T11" fmla="*/ 223 h 300"/>
                    <a:gd name="T12" fmla="*/ 839 w 916"/>
                    <a:gd name="T13" fmla="*/ 191 h 300"/>
                    <a:gd name="T14" fmla="*/ 846 w 916"/>
                    <a:gd name="T15" fmla="*/ 135 h 300"/>
                    <a:gd name="T16" fmla="*/ 820 w 916"/>
                    <a:gd name="T17" fmla="*/ 90 h 300"/>
                    <a:gd name="T18" fmla="*/ 734 w 916"/>
                    <a:gd name="T19" fmla="*/ 72 h 300"/>
                    <a:gd name="T20" fmla="*/ 153 w 916"/>
                    <a:gd name="T21" fmla="*/ 74 h 300"/>
                    <a:gd name="T22" fmla="*/ 85 w 916"/>
                    <a:gd name="T23" fmla="*/ 99 h 300"/>
                    <a:gd name="T24" fmla="*/ 70 w 916"/>
                    <a:gd name="T25" fmla="*/ 150 h 300"/>
                    <a:gd name="T26" fmla="*/ 85 w 916"/>
                    <a:gd name="T27" fmla="*/ 201 h 300"/>
                    <a:gd name="T28" fmla="*/ 153 w 916"/>
                    <a:gd name="T29" fmla="*/ 227 h 300"/>
                    <a:gd name="T30" fmla="*/ 280 w 916"/>
                    <a:gd name="T31" fmla="*/ 227 h 300"/>
                    <a:gd name="T32" fmla="*/ 348 w 916"/>
                    <a:gd name="T33" fmla="*/ 201 h 300"/>
                    <a:gd name="T34" fmla="*/ 363 w 916"/>
                    <a:gd name="T35" fmla="*/ 150 h 300"/>
                    <a:gd name="T36" fmla="*/ 348 w 916"/>
                    <a:gd name="T37" fmla="*/ 99 h 300"/>
                    <a:gd name="T38" fmla="*/ 280 w 916"/>
                    <a:gd name="T39" fmla="*/ 74 h 300"/>
                    <a:gd name="T40" fmla="*/ 234 w 916"/>
                    <a:gd name="T41" fmla="*/ 0 h 300"/>
                    <a:gd name="T42" fmla="*/ 321 w 916"/>
                    <a:gd name="T43" fmla="*/ 9 h 300"/>
                    <a:gd name="T44" fmla="*/ 400 w 916"/>
                    <a:gd name="T45" fmla="*/ 53 h 300"/>
                    <a:gd name="T46" fmla="*/ 574 w 916"/>
                    <a:gd name="T47" fmla="*/ 17 h 300"/>
                    <a:gd name="T48" fmla="*/ 662 w 916"/>
                    <a:gd name="T49" fmla="*/ 1 h 300"/>
                    <a:gd name="T50" fmla="*/ 732 w 916"/>
                    <a:gd name="T51" fmla="*/ 0 h 300"/>
                    <a:gd name="T52" fmla="*/ 806 w 916"/>
                    <a:gd name="T53" fmla="*/ 10 h 300"/>
                    <a:gd name="T54" fmla="*/ 875 w 916"/>
                    <a:gd name="T55" fmla="*/ 45 h 300"/>
                    <a:gd name="T56" fmla="*/ 914 w 916"/>
                    <a:gd name="T57" fmla="*/ 123 h 300"/>
                    <a:gd name="T58" fmla="*/ 900 w 916"/>
                    <a:gd name="T59" fmla="*/ 223 h 300"/>
                    <a:gd name="T60" fmla="*/ 843 w 916"/>
                    <a:gd name="T61" fmla="*/ 277 h 300"/>
                    <a:gd name="T62" fmla="*/ 768 w 916"/>
                    <a:gd name="T63" fmla="*/ 297 h 300"/>
                    <a:gd name="T64" fmla="*/ 699 w 916"/>
                    <a:gd name="T65" fmla="*/ 300 h 300"/>
                    <a:gd name="T66" fmla="*/ 632 w 916"/>
                    <a:gd name="T67" fmla="*/ 297 h 300"/>
                    <a:gd name="T68" fmla="*/ 557 w 916"/>
                    <a:gd name="T69" fmla="*/ 277 h 300"/>
                    <a:gd name="T70" fmla="*/ 500 w 916"/>
                    <a:gd name="T71" fmla="*/ 224 h 300"/>
                    <a:gd name="T72" fmla="*/ 485 w 916"/>
                    <a:gd name="T73" fmla="*/ 137 h 300"/>
                    <a:gd name="T74" fmla="*/ 432 w 916"/>
                    <a:gd name="T75" fmla="*/ 150 h 300"/>
                    <a:gd name="T76" fmla="*/ 405 w 916"/>
                    <a:gd name="T77" fmla="*/ 241 h 300"/>
                    <a:gd name="T78" fmla="*/ 342 w 916"/>
                    <a:gd name="T79" fmla="*/ 284 h 300"/>
                    <a:gd name="T80" fmla="*/ 266 w 916"/>
                    <a:gd name="T81" fmla="*/ 298 h 300"/>
                    <a:gd name="T82" fmla="*/ 201 w 916"/>
                    <a:gd name="T83" fmla="*/ 299 h 300"/>
                    <a:gd name="T84" fmla="*/ 129 w 916"/>
                    <a:gd name="T85" fmla="*/ 294 h 300"/>
                    <a:gd name="T86" fmla="*/ 57 w 916"/>
                    <a:gd name="T87" fmla="*/ 267 h 300"/>
                    <a:gd name="T88" fmla="*/ 7 w 916"/>
                    <a:gd name="T89" fmla="*/ 202 h 300"/>
                    <a:gd name="T90" fmla="*/ 7 w 916"/>
                    <a:gd name="T91" fmla="*/ 98 h 300"/>
                    <a:gd name="T92" fmla="*/ 57 w 916"/>
                    <a:gd name="T93" fmla="*/ 33 h 300"/>
                    <a:gd name="T94" fmla="*/ 129 w 916"/>
                    <a:gd name="T95" fmla="*/ 6 h 300"/>
                    <a:gd name="T96" fmla="*/ 201 w 916"/>
                    <a:gd name="T97" fmla="*/ 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916" h="300">
                      <a:moveTo>
                        <a:pt x="699" y="71"/>
                      </a:moveTo>
                      <a:lnTo>
                        <a:pt x="665" y="72"/>
                      </a:lnTo>
                      <a:lnTo>
                        <a:pt x="636" y="74"/>
                      </a:lnTo>
                      <a:lnTo>
                        <a:pt x="613" y="78"/>
                      </a:lnTo>
                      <a:lnTo>
                        <a:pt x="594" y="83"/>
                      </a:lnTo>
                      <a:lnTo>
                        <a:pt x="579" y="90"/>
                      </a:lnTo>
                      <a:lnTo>
                        <a:pt x="569" y="99"/>
                      </a:lnTo>
                      <a:lnTo>
                        <a:pt x="561" y="109"/>
                      </a:lnTo>
                      <a:lnTo>
                        <a:pt x="556" y="122"/>
                      </a:lnTo>
                      <a:lnTo>
                        <a:pt x="554" y="135"/>
                      </a:lnTo>
                      <a:lnTo>
                        <a:pt x="553" y="150"/>
                      </a:lnTo>
                      <a:lnTo>
                        <a:pt x="554" y="165"/>
                      </a:lnTo>
                      <a:lnTo>
                        <a:pt x="556" y="179"/>
                      </a:lnTo>
                      <a:lnTo>
                        <a:pt x="561" y="191"/>
                      </a:lnTo>
                      <a:lnTo>
                        <a:pt x="569" y="201"/>
                      </a:lnTo>
                      <a:lnTo>
                        <a:pt x="579" y="210"/>
                      </a:lnTo>
                      <a:lnTo>
                        <a:pt x="594" y="216"/>
                      </a:lnTo>
                      <a:lnTo>
                        <a:pt x="613" y="223"/>
                      </a:lnTo>
                      <a:lnTo>
                        <a:pt x="636" y="227"/>
                      </a:lnTo>
                      <a:lnTo>
                        <a:pt x="665" y="229"/>
                      </a:lnTo>
                      <a:lnTo>
                        <a:pt x="699" y="230"/>
                      </a:lnTo>
                      <a:lnTo>
                        <a:pt x="734" y="229"/>
                      </a:lnTo>
                      <a:lnTo>
                        <a:pt x="763" y="227"/>
                      </a:lnTo>
                      <a:lnTo>
                        <a:pt x="787" y="223"/>
                      </a:lnTo>
                      <a:lnTo>
                        <a:pt x="805" y="216"/>
                      </a:lnTo>
                      <a:lnTo>
                        <a:pt x="820" y="210"/>
                      </a:lnTo>
                      <a:lnTo>
                        <a:pt x="831" y="201"/>
                      </a:lnTo>
                      <a:lnTo>
                        <a:pt x="839" y="191"/>
                      </a:lnTo>
                      <a:lnTo>
                        <a:pt x="843" y="179"/>
                      </a:lnTo>
                      <a:lnTo>
                        <a:pt x="846" y="165"/>
                      </a:lnTo>
                      <a:lnTo>
                        <a:pt x="847" y="150"/>
                      </a:lnTo>
                      <a:lnTo>
                        <a:pt x="846" y="135"/>
                      </a:lnTo>
                      <a:lnTo>
                        <a:pt x="843" y="122"/>
                      </a:lnTo>
                      <a:lnTo>
                        <a:pt x="839" y="109"/>
                      </a:lnTo>
                      <a:lnTo>
                        <a:pt x="831" y="99"/>
                      </a:lnTo>
                      <a:lnTo>
                        <a:pt x="820" y="90"/>
                      </a:lnTo>
                      <a:lnTo>
                        <a:pt x="805" y="83"/>
                      </a:lnTo>
                      <a:lnTo>
                        <a:pt x="787" y="78"/>
                      </a:lnTo>
                      <a:lnTo>
                        <a:pt x="763" y="74"/>
                      </a:lnTo>
                      <a:lnTo>
                        <a:pt x="734" y="72"/>
                      </a:lnTo>
                      <a:lnTo>
                        <a:pt x="699" y="71"/>
                      </a:lnTo>
                      <a:close/>
                      <a:moveTo>
                        <a:pt x="216" y="71"/>
                      </a:moveTo>
                      <a:lnTo>
                        <a:pt x="182" y="72"/>
                      </a:lnTo>
                      <a:lnTo>
                        <a:pt x="153" y="74"/>
                      </a:lnTo>
                      <a:lnTo>
                        <a:pt x="130" y="78"/>
                      </a:lnTo>
                      <a:lnTo>
                        <a:pt x="111" y="83"/>
                      </a:lnTo>
                      <a:lnTo>
                        <a:pt x="96" y="90"/>
                      </a:lnTo>
                      <a:lnTo>
                        <a:pt x="85" y="99"/>
                      </a:lnTo>
                      <a:lnTo>
                        <a:pt x="78" y="109"/>
                      </a:lnTo>
                      <a:lnTo>
                        <a:pt x="73" y="122"/>
                      </a:lnTo>
                      <a:lnTo>
                        <a:pt x="70" y="135"/>
                      </a:lnTo>
                      <a:lnTo>
                        <a:pt x="70" y="150"/>
                      </a:lnTo>
                      <a:lnTo>
                        <a:pt x="70" y="165"/>
                      </a:lnTo>
                      <a:lnTo>
                        <a:pt x="73" y="179"/>
                      </a:lnTo>
                      <a:lnTo>
                        <a:pt x="78" y="191"/>
                      </a:lnTo>
                      <a:lnTo>
                        <a:pt x="85" y="201"/>
                      </a:lnTo>
                      <a:lnTo>
                        <a:pt x="96" y="210"/>
                      </a:lnTo>
                      <a:lnTo>
                        <a:pt x="111" y="216"/>
                      </a:lnTo>
                      <a:lnTo>
                        <a:pt x="130" y="223"/>
                      </a:lnTo>
                      <a:lnTo>
                        <a:pt x="153" y="227"/>
                      </a:lnTo>
                      <a:lnTo>
                        <a:pt x="182" y="229"/>
                      </a:lnTo>
                      <a:lnTo>
                        <a:pt x="216" y="230"/>
                      </a:lnTo>
                      <a:lnTo>
                        <a:pt x="250" y="229"/>
                      </a:lnTo>
                      <a:lnTo>
                        <a:pt x="280" y="227"/>
                      </a:lnTo>
                      <a:lnTo>
                        <a:pt x="304" y="223"/>
                      </a:lnTo>
                      <a:lnTo>
                        <a:pt x="322" y="216"/>
                      </a:lnTo>
                      <a:lnTo>
                        <a:pt x="337" y="210"/>
                      </a:lnTo>
                      <a:lnTo>
                        <a:pt x="348" y="201"/>
                      </a:lnTo>
                      <a:lnTo>
                        <a:pt x="355" y="191"/>
                      </a:lnTo>
                      <a:lnTo>
                        <a:pt x="360" y="179"/>
                      </a:lnTo>
                      <a:lnTo>
                        <a:pt x="363" y="165"/>
                      </a:lnTo>
                      <a:lnTo>
                        <a:pt x="363" y="150"/>
                      </a:lnTo>
                      <a:lnTo>
                        <a:pt x="363" y="135"/>
                      </a:lnTo>
                      <a:lnTo>
                        <a:pt x="360" y="122"/>
                      </a:lnTo>
                      <a:lnTo>
                        <a:pt x="355" y="109"/>
                      </a:lnTo>
                      <a:lnTo>
                        <a:pt x="348" y="99"/>
                      </a:lnTo>
                      <a:lnTo>
                        <a:pt x="337" y="90"/>
                      </a:lnTo>
                      <a:lnTo>
                        <a:pt x="322" y="83"/>
                      </a:lnTo>
                      <a:lnTo>
                        <a:pt x="304" y="78"/>
                      </a:lnTo>
                      <a:lnTo>
                        <a:pt x="280" y="74"/>
                      </a:lnTo>
                      <a:lnTo>
                        <a:pt x="250" y="72"/>
                      </a:lnTo>
                      <a:lnTo>
                        <a:pt x="216" y="71"/>
                      </a:lnTo>
                      <a:close/>
                      <a:moveTo>
                        <a:pt x="216" y="0"/>
                      </a:moveTo>
                      <a:lnTo>
                        <a:pt x="234" y="0"/>
                      </a:lnTo>
                      <a:lnTo>
                        <a:pt x="254" y="1"/>
                      </a:lnTo>
                      <a:lnTo>
                        <a:pt x="276" y="2"/>
                      </a:lnTo>
                      <a:lnTo>
                        <a:pt x="298" y="5"/>
                      </a:lnTo>
                      <a:lnTo>
                        <a:pt x="321" y="9"/>
                      </a:lnTo>
                      <a:lnTo>
                        <a:pt x="343" y="17"/>
                      </a:lnTo>
                      <a:lnTo>
                        <a:pt x="364" y="26"/>
                      </a:lnTo>
                      <a:lnTo>
                        <a:pt x="383" y="37"/>
                      </a:lnTo>
                      <a:lnTo>
                        <a:pt x="400" y="53"/>
                      </a:lnTo>
                      <a:lnTo>
                        <a:pt x="516" y="53"/>
                      </a:lnTo>
                      <a:lnTo>
                        <a:pt x="533" y="37"/>
                      </a:lnTo>
                      <a:lnTo>
                        <a:pt x="553" y="26"/>
                      </a:lnTo>
                      <a:lnTo>
                        <a:pt x="574" y="17"/>
                      </a:lnTo>
                      <a:lnTo>
                        <a:pt x="596" y="9"/>
                      </a:lnTo>
                      <a:lnTo>
                        <a:pt x="618" y="5"/>
                      </a:lnTo>
                      <a:lnTo>
                        <a:pt x="640" y="2"/>
                      </a:lnTo>
                      <a:lnTo>
                        <a:pt x="662" y="1"/>
                      </a:lnTo>
                      <a:lnTo>
                        <a:pt x="682" y="0"/>
                      </a:lnTo>
                      <a:lnTo>
                        <a:pt x="699" y="0"/>
                      </a:lnTo>
                      <a:lnTo>
                        <a:pt x="715" y="0"/>
                      </a:lnTo>
                      <a:lnTo>
                        <a:pt x="732" y="0"/>
                      </a:lnTo>
                      <a:lnTo>
                        <a:pt x="749" y="1"/>
                      </a:lnTo>
                      <a:lnTo>
                        <a:pt x="768" y="3"/>
                      </a:lnTo>
                      <a:lnTo>
                        <a:pt x="787" y="6"/>
                      </a:lnTo>
                      <a:lnTo>
                        <a:pt x="806" y="10"/>
                      </a:lnTo>
                      <a:lnTo>
                        <a:pt x="825" y="16"/>
                      </a:lnTo>
                      <a:lnTo>
                        <a:pt x="843" y="24"/>
                      </a:lnTo>
                      <a:lnTo>
                        <a:pt x="860" y="33"/>
                      </a:lnTo>
                      <a:lnTo>
                        <a:pt x="875" y="45"/>
                      </a:lnTo>
                      <a:lnTo>
                        <a:pt x="889" y="59"/>
                      </a:lnTo>
                      <a:lnTo>
                        <a:pt x="900" y="77"/>
                      </a:lnTo>
                      <a:lnTo>
                        <a:pt x="908" y="98"/>
                      </a:lnTo>
                      <a:lnTo>
                        <a:pt x="914" y="123"/>
                      </a:lnTo>
                      <a:lnTo>
                        <a:pt x="916" y="150"/>
                      </a:lnTo>
                      <a:lnTo>
                        <a:pt x="914" y="178"/>
                      </a:lnTo>
                      <a:lnTo>
                        <a:pt x="908" y="202"/>
                      </a:lnTo>
                      <a:lnTo>
                        <a:pt x="900" y="223"/>
                      </a:lnTo>
                      <a:lnTo>
                        <a:pt x="889" y="241"/>
                      </a:lnTo>
                      <a:lnTo>
                        <a:pt x="875" y="255"/>
                      </a:lnTo>
                      <a:lnTo>
                        <a:pt x="860" y="267"/>
                      </a:lnTo>
                      <a:lnTo>
                        <a:pt x="843" y="277"/>
                      </a:lnTo>
                      <a:lnTo>
                        <a:pt x="825" y="285"/>
                      </a:lnTo>
                      <a:lnTo>
                        <a:pt x="806" y="290"/>
                      </a:lnTo>
                      <a:lnTo>
                        <a:pt x="787" y="294"/>
                      </a:lnTo>
                      <a:lnTo>
                        <a:pt x="768" y="297"/>
                      </a:lnTo>
                      <a:lnTo>
                        <a:pt x="749" y="298"/>
                      </a:lnTo>
                      <a:lnTo>
                        <a:pt x="732" y="299"/>
                      </a:lnTo>
                      <a:lnTo>
                        <a:pt x="715" y="299"/>
                      </a:lnTo>
                      <a:lnTo>
                        <a:pt x="699" y="300"/>
                      </a:lnTo>
                      <a:lnTo>
                        <a:pt x="685" y="299"/>
                      </a:lnTo>
                      <a:lnTo>
                        <a:pt x="668" y="299"/>
                      </a:lnTo>
                      <a:lnTo>
                        <a:pt x="650" y="298"/>
                      </a:lnTo>
                      <a:lnTo>
                        <a:pt x="632" y="297"/>
                      </a:lnTo>
                      <a:lnTo>
                        <a:pt x="613" y="294"/>
                      </a:lnTo>
                      <a:lnTo>
                        <a:pt x="593" y="290"/>
                      </a:lnTo>
                      <a:lnTo>
                        <a:pt x="575" y="285"/>
                      </a:lnTo>
                      <a:lnTo>
                        <a:pt x="557" y="277"/>
                      </a:lnTo>
                      <a:lnTo>
                        <a:pt x="540" y="267"/>
                      </a:lnTo>
                      <a:lnTo>
                        <a:pt x="524" y="255"/>
                      </a:lnTo>
                      <a:lnTo>
                        <a:pt x="511" y="241"/>
                      </a:lnTo>
                      <a:lnTo>
                        <a:pt x="500" y="224"/>
                      </a:lnTo>
                      <a:lnTo>
                        <a:pt x="491" y="202"/>
                      </a:lnTo>
                      <a:lnTo>
                        <a:pt x="486" y="179"/>
                      </a:lnTo>
                      <a:lnTo>
                        <a:pt x="484" y="150"/>
                      </a:lnTo>
                      <a:lnTo>
                        <a:pt x="485" y="137"/>
                      </a:lnTo>
                      <a:lnTo>
                        <a:pt x="486" y="125"/>
                      </a:lnTo>
                      <a:lnTo>
                        <a:pt x="430" y="125"/>
                      </a:lnTo>
                      <a:lnTo>
                        <a:pt x="432" y="137"/>
                      </a:lnTo>
                      <a:lnTo>
                        <a:pt x="432" y="150"/>
                      </a:lnTo>
                      <a:lnTo>
                        <a:pt x="430" y="179"/>
                      </a:lnTo>
                      <a:lnTo>
                        <a:pt x="425" y="202"/>
                      </a:lnTo>
                      <a:lnTo>
                        <a:pt x="416" y="224"/>
                      </a:lnTo>
                      <a:lnTo>
                        <a:pt x="405" y="241"/>
                      </a:lnTo>
                      <a:lnTo>
                        <a:pt x="392" y="255"/>
                      </a:lnTo>
                      <a:lnTo>
                        <a:pt x="377" y="267"/>
                      </a:lnTo>
                      <a:lnTo>
                        <a:pt x="360" y="277"/>
                      </a:lnTo>
                      <a:lnTo>
                        <a:pt x="342" y="284"/>
                      </a:lnTo>
                      <a:lnTo>
                        <a:pt x="323" y="290"/>
                      </a:lnTo>
                      <a:lnTo>
                        <a:pt x="304" y="294"/>
                      </a:lnTo>
                      <a:lnTo>
                        <a:pt x="285" y="296"/>
                      </a:lnTo>
                      <a:lnTo>
                        <a:pt x="266" y="298"/>
                      </a:lnTo>
                      <a:lnTo>
                        <a:pt x="248" y="299"/>
                      </a:lnTo>
                      <a:lnTo>
                        <a:pt x="231" y="299"/>
                      </a:lnTo>
                      <a:lnTo>
                        <a:pt x="216" y="299"/>
                      </a:lnTo>
                      <a:lnTo>
                        <a:pt x="201" y="299"/>
                      </a:lnTo>
                      <a:lnTo>
                        <a:pt x="185" y="299"/>
                      </a:lnTo>
                      <a:lnTo>
                        <a:pt x="167" y="298"/>
                      </a:lnTo>
                      <a:lnTo>
                        <a:pt x="148" y="296"/>
                      </a:lnTo>
                      <a:lnTo>
                        <a:pt x="129" y="294"/>
                      </a:lnTo>
                      <a:lnTo>
                        <a:pt x="110" y="290"/>
                      </a:lnTo>
                      <a:lnTo>
                        <a:pt x="91" y="284"/>
                      </a:lnTo>
                      <a:lnTo>
                        <a:pt x="73" y="277"/>
                      </a:lnTo>
                      <a:lnTo>
                        <a:pt x="57" y="267"/>
                      </a:lnTo>
                      <a:lnTo>
                        <a:pt x="41" y="255"/>
                      </a:lnTo>
                      <a:lnTo>
                        <a:pt x="27" y="240"/>
                      </a:lnTo>
                      <a:lnTo>
                        <a:pt x="16" y="223"/>
                      </a:lnTo>
                      <a:lnTo>
                        <a:pt x="7" y="202"/>
                      </a:lnTo>
                      <a:lnTo>
                        <a:pt x="2" y="178"/>
                      </a:lnTo>
                      <a:lnTo>
                        <a:pt x="0" y="150"/>
                      </a:lnTo>
                      <a:lnTo>
                        <a:pt x="2" y="122"/>
                      </a:lnTo>
                      <a:lnTo>
                        <a:pt x="7" y="98"/>
                      </a:lnTo>
                      <a:lnTo>
                        <a:pt x="16" y="77"/>
                      </a:lnTo>
                      <a:lnTo>
                        <a:pt x="27" y="59"/>
                      </a:lnTo>
                      <a:lnTo>
                        <a:pt x="41" y="45"/>
                      </a:lnTo>
                      <a:lnTo>
                        <a:pt x="57" y="33"/>
                      </a:lnTo>
                      <a:lnTo>
                        <a:pt x="73" y="23"/>
                      </a:lnTo>
                      <a:lnTo>
                        <a:pt x="91" y="16"/>
                      </a:lnTo>
                      <a:lnTo>
                        <a:pt x="110" y="10"/>
                      </a:lnTo>
                      <a:lnTo>
                        <a:pt x="129" y="6"/>
                      </a:lnTo>
                      <a:lnTo>
                        <a:pt x="148" y="3"/>
                      </a:lnTo>
                      <a:lnTo>
                        <a:pt x="167" y="1"/>
                      </a:lnTo>
                      <a:lnTo>
                        <a:pt x="185" y="0"/>
                      </a:lnTo>
                      <a:lnTo>
                        <a:pt x="201" y="0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6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4" name="Freeform 24">
                  <a:extLst>
                    <a:ext uri="{FF2B5EF4-FFF2-40B4-BE49-F238E27FC236}">
                      <a16:creationId xmlns="" xmlns:a16="http://schemas.microsoft.com/office/drawing/2014/main" id="{C17E3D99-75F4-49A4-87C2-73F685D2201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97" y="4335"/>
                  <a:ext cx="217" cy="124"/>
                </a:xfrm>
                <a:custGeom>
                  <a:avLst/>
                  <a:gdLst>
                    <a:gd name="T0" fmla="*/ 1796 w 2393"/>
                    <a:gd name="T1" fmla="*/ 704 h 1360"/>
                    <a:gd name="T2" fmla="*/ 1761 w 2393"/>
                    <a:gd name="T3" fmla="*/ 720 h 1360"/>
                    <a:gd name="T4" fmla="*/ 1590 w 2393"/>
                    <a:gd name="T5" fmla="*/ 904 h 1360"/>
                    <a:gd name="T6" fmla="*/ 1882 w 2393"/>
                    <a:gd name="T7" fmla="*/ 733 h 1360"/>
                    <a:gd name="T8" fmla="*/ 1851 w 2393"/>
                    <a:gd name="T9" fmla="*/ 709 h 1360"/>
                    <a:gd name="T10" fmla="*/ 1814 w 2393"/>
                    <a:gd name="T11" fmla="*/ 702 h 1360"/>
                    <a:gd name="T12" fmla="*/ 1831 w 2393"/>
                    <a:gd name="T13" fmla="*/ 20 h 1360"/>
                    <a:gd name="T14" fmla="*/ 1950 w 2393"/>
                    <a:gd name="T15" fmla="*/ 61 h 1360"/>
                    <a:gd name="T16" fmla="*/ 2057 w 2393"/>
                    <a:gd name="T17" fmla="*/ 121 h 1360"/>
                    <a:gd name="T18" fmla="*/ 2154 w 2393"/>
                    <a:gd name="T19" fmla="*/ 196 h 1360"/>
                    <a:gd name="T20" fmla="*/ 2235 w 2393"/>
                    <a:gd name="T21" fmla="*/ 286 h 1360"/>
                    <a:gd name="T22" fmla="*/ 2301 w 2393"/>
                    <a:gd name="T23" fmla="*/ 388 h 1360"/>
                    <a:gd name="T24" fmla="*/ 2352 w 2393"/>
                    <a:gd name="T25" fmla="*/ 501 h 1360"/>
                    <a:gd name="T26" fmla="*/ 2382 w 2393"/>
                    <a:gd name="T27" fmla="*/ 622 h 1360"/>
                    <a:gd name="T28" fmla="*/ 2393 w 2393"/>
                    <a:gd name="T29" fmla="*/ 748 h 1360"/>
                    <a:gd name="T30" fmla="*/ 2390 w 2393"/>
                    <a:gd name="T31" fmla="*/ 1230 h 1360"/>
                    <a:gd name="T32" fmla="*/ 2370 w 2393"/>
                    <a:gd name="T33" fmla="*/ 1282 h 1360"/>
                    <a:gd name="T34" fmla="*/ 2335 w 2393"/>
                    <a:gd name="T35" fmla="*/ 1324 h 1360"/>
                    <a:gd name="T36" fmla="*/ 2286 w 2393"/>
                    <a:gd name="T37" fmla="*/ 1351 h 1360"/>
                    <a:gd name="T38" fmla="*/ 2230 w 2393"/>
                    <a:gd name="T39" fmla="*/ 1360 h 1360"/>
                    <a:gd name="T40" fmla="*/ 129 w 2393"/>
                    <a:gd name="T41" fmla="*/ 1358 h 1360"/>
                    <a:gd name="T42" fmla="*/ 77 w 2393"/>
                    <a:gd name="T43" fmla="*/ 1339 h 1360"/>
                    <a:gd name="T44" fmla="*/ 36 w 2393"/>
                    <a:gd name="T45" fmla="*/ 1304 h 1360"/>
                    <a:gd name="T46" fmla="*/ 10 w 2393"/>
                    <a:gd name="T47" fmla="*/ 1256 h 1360"/>
                    <a:gd name="T48" fmla="*/ 0 w 2393"/>
                    <a:gd name="T49" fmla="*/ 1200 h 1360"/>
                    <a:gd name="T50" fmla="*/ 3 w 2393"/>
                    <a:gd name="T51" fmla="*/ 684 h 1360"/>
                    <a:gd name="T52" fmla="*/ 23 w 2393"/>
                    <a:gd name="T53" fmla="*/ 561 h 1360"/>
                    <a:gd name="T54" fmla="*/ 63 w 2393"/>
                    <a:gd name="T55" fmla="*/ 443 h 1360"/>
                    <a:gd name="T56" fmla="*/ 122 w 2393"/>
                    <a:gd name="T57" fmla="*/ 336 h 1360"/>
                    <a:gd name="T58" fmla="*/ 195 w 2393"/>
                    <a:gd name="T59" fmla="*/ 240 h 1360"/>
                    <a:gd name="T60" fmla="*/ 283 w 2393"/>
                    <a:gd name="T61" fmla="*/ 157 h 1360"/>
                    <a:gd name="T62" fmla="*/ 385 w 2393"/>
                    <a:gd name="T63" fmla="*/ 89 h 1360"/>
                    <a:gd name="T64" fmla="*/ 498 w 2393"/>
                    <a:gd name="T65" fmla="*/ 38 h 1360"/>
                    <a:gd name="T66" fmla="*/ 640 w 2393"/>
                    <a:gd name="T67" fmla="*/ 0 h 1360"/>
                    <a:gd name="T68" fmla="*/ 1748 w 2393"/>
                    <a:gd name="T69" fmla="*/ 0 h 1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393" h="1360">
                      <a:moveTo>
                        <a:pt x="1814" y="702"/>
                      </a:moveTo>
                      <a:lnTo>
                        <a:pt x="1796" y="704"/>
                      </a:lnTo>
                      <a:lnTo>
                        <a:pt x="1778" y="709"/>
                      </a:lnTo>
                      <a:lnTo>
                        <a:pt x="1761" y="720"/>
                      </a:lnTo>
                      <a:lnTo>
                        <a:pt x="1746" y="733"/>
                      </a:lnTo>
                      <a:lnTo>
                        <a:pt x="1590" y="904"/>
                      </a:lnTo>
                      <a:lnTo>
                        <a:pt x="2038" y="904"/>
                      </a:lnTo>
                      <a:lnTo>
                        <a:pt x="1882" y="733"/>
                      </a:lnTo>
                      <a:lnTo>
                        <a:pt x="1867" y="719"/>
                      </a:lnTo>
                      <a:lnTo>
                        <a:pt x="1851" y="709"/>
                      </a:lnTo>
                      <a:lnTo>
                        <a:pt x="1833" y="703"/>
                      </a:lnTo>
                      <a:lnTo>
                        <a:pt x="1814" y="702"/>
                      </a:lnTo>
                      <a:close/>
                      <a:moveTo>
                        <a:pt x="1748" y="0"/>
                      </a:moveTo>
                      <a:lnTo>
                        <a:pt x="1831" y="20"/>
                      </a:lnTo>
                      <a:lnTo>
                        <a:pt x="1892" y="38"/>
                      </a:lnTo>
                      <a:lnTo>
                        <a:pt x="1950" y="61"/>
                      </a:lnTo>
                      <a:lnTo>
                        <a:pt x="2005" y="88"/>
                      </a:lnTo>
                      <a:lnTo>
                        <a:pt x="2057" y="121"/>
                      </a:lnTo>
                      <a:lnTo>
                        <a:pt x="2107" y="157"/>
                      </a:lnTo>
                      <a:lnTo>
                        <a:pt x="2154" y="196"/>
                      </a:lnTo>
                      <a:lnTo>
                        <a:pt x="2196" y="239"/>
                      </a:lnTo>
                      <a:lnTo>
                        <a:pt x="2235" y="286"/>
                      </a:lnTo>
                      <a:lnTo>
                        <a:pt x="2270" y="336"/>
                      </a:lnTo>
                      <a:lnTo>
                        <a:pt x="2301" y="388"/>
                      </a:lnTo>
                      <a:lnTo>
                        <a:pt x="2328" y="443"/>
                      </a:lnTo>
                      <a:lnTo>
                        <a:pt x="2352" y="501"/>
                      </a:lnTo>
                      <a:lnTo>
                        <a:pt x="2369" y="561"/>
                      </a:lnTo>
                      <a:lnTo>
                        <a:pt x="2382" y="622"/>
                      </a:lnTo>
                      <a:lnTo>
                        <a:pt x="2390" y="684"/>
                      </a:lnTo>
                      <a:lnTo>
                        <a:pt x="2393" y="748"/>
                      </a:lnTo>
                      <a:lnTo>
                        <a:pt x="2393" y="1200"/>
                      </a:lnTo>
                      <a:lnTo>
                        <a:pt x="2390" y="1230"/>
                      </a:lnTo>
                      <a:lnTo>
                        <a:pt x="2383" y="1256"/>
                      </a:lnTo>
                      <a:lnTo>
                        <a:pt x="2370" y="1282"/>
                      </a:lnTo>
                      <a:lnTo>
                        <a:pt x="2354" y="1304"/>
                      </a:lnTo>
                      <a:lnTo>
                        <a:pt x="2335" y="1324"/>
                      </a:lnTo>
                      <a:lnTo>
                        <a:pt x="2311" y="1339"/>
                      </a:lnTo>
                      <a:lnTo>
                        <a:pt x="2286" y="1351"/>
                      </a:lnTo>
                      <a:lnTo>
                        <a:pt x="2259" y="1358"/>
                      </a:lnTo>
                      <a:lnTo>
                        <a:pt x="2230" y="1360"/>
                      </a:lnTo>
                      <a:lnTo>
                        <a:pt x="157" y="1360"/>
                      </a:lnTo>
                      <a:lnTo>
                        <a:pt x="129" y="1358"/>
                      </a:lnTo>
                      <a:lnTo>
                        <a:pt x="101" y="1351"/>
                      </a:lnTo>
                      <a:lnTo>
                        <a:pt x="77" y="1339"/>
                      </a:lnTo>
                      <a:lnTo>
                        <a:pt x="55" y="1324"/>
                      </a:lnTo>
                      <a:lnTo>
                        <a:pt x="36" y="1304"/>
                      </a:lnTo>
                      <a:lnTo>
                        <a:pt x="21" y="1282"/>
                      </a:lnTo>
                      <a:lnTo>
                        <a:pt x="10" y="1256"/>
                      </a:lnTo>
                      <a:lnTo>
                        <a:pt x="3" y="1230"/>
                      </a:lnTo>
                      <a:lnTo>
                        <a:pt x="0" y="1200"/>
                      </a:lnTo>
                      <a:lnTo>
                        <a:pt x="0" y="748"/>
                      </a:lnTo>
                      <a:lnTo>
                        <a:pt x="3" y="684"/>
                      </a:lnTo>
                      <a:lnTo>
                        <a:pt x="11" y="622"/>
                      </a:lnTo>
                      <a:lnTo>
                        <a:pt x="23" y="561"/>
                      </a:lnTo>
                      <a:lnTo>
                        <a:pt x="41" y="501"/>
                      </a:lnTo>
                      <a:lnTo>
                        <a:pt x="63" y="443"/>
                      </a:lnTo>
                      <a:lnTo>
                        <a:pt x="90" y="389"/>
                      </a:lnTo>
                      <a:lnTo>
                        <a:pt x="122" y="336"/>
                      </a:lnTo>
                      <a:lnTo>
                        <a:pt x="156" y="286"/>
                      </a:lnTo>
                      <a:lnTo>
                        <a:pt x="195" y="240"/>
                      </a:lnTo>
                      <a:lnTo>
                        <a:pt x="237" y="196"/>
                      </a:lnTo>
                      <a:lnTo>
                        <a:pt x="283" y="157"/>
                      </a:lnTo>
                      <a:lnTo>
                        <a:pt x="332" y="121"/>
                      </a:lnTo>
                      <a:lnTo>
                        <a:pt x="385" y="89"/>
                      </a:lnTo>
                      <a:lnTo>
                        <a:pt x="440" y="62"/>
                      </a:lnTo>
                      <a:lnTo>
                        <a:pt x="498" y="38"/>
                      </a:lnTo>
                      <a:lnTo>
                        <a:pt x="559" y="20"/>
                      </a:lnTo>
                      <a:lnTo>
                        <a:pt x="640" y="0"/>
                      </a:lnTo>
                      <a:lnTo>
                        <a:pt x="1193" y="1280"/>
                      </a:lnTo>
                      <a:lnTo>
                        <a:pt x="17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6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5" name="Freeform 25">
                  <a:extLst>
                    <a:ext uri="{FF2B5EF4-FFF2-40B4-BE49-F238E27FC236}">
                      <a16:creationId xmlns="" xmlns:a16="http://schemas.microsoft.com/office/drawing/2014/main" id="{C2714444-B050-4209-910A-40F31B2BA0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9" y="4347"/>
                  <a:ext cx="34" cy="83"/>
                </a:xfrm>
                <a:custGeom>
                  <a:avLst/>
                  <a:gdLst>
                    <a:gd name="T0" fmla="*/ 135 w 373"/>
                    <a:gd name="T1" fmla="*/ 0 h 915"/>
                    <a:gd name="T2" fmla="*/ 237 w 373"/>
                    <a:gd name="T3" fmla="*/ 0 h 915"/>
                    <a:gd name="T4" fmla="*/ 258 w 373"/>
                    <a:gd name="T5" fmla="*/ 2 h 915"/>
                    <a:gd name="T6" fmla="*/ 278 w 373"/>
                    <a:gd name="T7" fmla="*/ 9 h 915"/>
                    <a:gd name="T8" fmla="*/ 295 w 373"/>
                    <a:gd name="T9" fmla="*/ 21 h 915"/>
                    <a:gd name="T10" fmla="*/ 310 w 373"/>
                    <a:gd name="T11" fmla="*/ 36 h 915"/>
                    <a:gd name="T12" fmla="*/ 321 w 373"/>
                    <a:gd name="T13" fmla="*/ 53 h 915"/>
                    <a:gd name="T14" fmla="*/ 328 w 373"/>
                    <a:gd name="T15" fmla="*/ 74 h 915"/>
                    <a:gd name="T16" fmla="*/ 366 w 373"/>
                    <a:gd name="T17" fmla="*/ 234 h 915"/>
                    <a:gd name="T18" fmla="*/ 368 w 373"/>
                    <a:gd name="T19" fmla="*/ 257 h 915"/>
                    <a:gd name="T20" fmla="*/ 365 w 373"/>
                    <a:gd name="T21" fmla="*/ 281 h 915"/>
                    <a:gd name="T22" fmla="*/ 357 w 373"/>
                    <a:gd name="T23" fmla="*/ 301 h 915"/>
                    <a:gd name="T24" fmla="*/ 345 w 373"/>
                    <a:gd name="T25" fmla="*/ 319 h 915"/>
                    <a:gd name="T26" fmla="*/ 329 w 373"/>
                    <a:gd name="T27" fmla="*/ 334 h 915"/>
                    <a:gd name="T28" fmla="*/ 309 w 373"/>
                    <a:gd name="T29" fmla="*/ 345 h 915"/>
                    <a:gd name="T30" fmla="*/ 287 w 373"/>
                    <a:gd name="T31" fmla="*/ 351 h 915"/>
                    <a:gd name="T32" fmla="*/ 373 w 373"/>
                    <a:gd name="T33" fmla="*/ 438 h 915"/>
                    <a:gd name="T34" fmla="*/ 187 w 373"/>
                    <a:gd name="T35" fmla="*/ 915 h 915"/>
                    <a:gd name="T36" fmla="*/ 0 w 373"/>
                    <a:gd name="T37" fmla="*/ 438 h 915"/>
                    <a:gd name="T38" fmla="*/ 85 w 373"/>
                    <a:gd name="T39" fmla="*/ 351 h 915"/>
                    <a:gd name="T40" fmla="*/ 63 w 373"/>
                    <a:gd name="T41" fmla="*/ 345 h 915"/>
                    <a:gd name="T42" fmla="*/ 44 w 373"/>
                    <a:gd name="T43" fmla="*/ 334 h 915"/>
                    <a:gd name="T44" fmla="*/ 27 w 373"/>
                    <a:gd name="T45" fmla="*/ 319 h 915"/>
                    <a:gd name="T46" fmla="*/ 15 w 373"/>
                    <a:gd name="T47" fmla="*/ 301 h 915"/>
                    <a:gd name="T48" fmla="*/ 7 w 373"/>
                    <a:gd name="T49" fmla="*/ 281 h 915"/>
                    <a:gd name="T50" fmla="*/ 4 w 373"/>
                    <a:gd name="T51" fmla="*/ 257 h 915"/>
                    <a:gd name="T52" fmla="*/ 6 w 373"/>
                    <a:gd name="T53" fmla="*/ 234 h 915"/>
                    <a:gd name="T54" fmla="*/ 44 w 373"/>
                    <a:gd name="T55" fmla="*/ 74 h 915"/>
                    <a:gd name="T56" fmla="*/ 52 w 373"/>
                    <a:gd name="T57" fmla="*/ 53 h 915"/>
                    <a:gd name="T58" fmla="*/ 63 w 373"/>
                    <a:gd name="T59" fmla="*/ 36 h 915"/>
                    <a:gd name="T60" fmla="*/ 77 w 373"/>
                    <a:gd name="T61" fmla="*/ 21 h 915"/>
                    <a:gd name="T62" fmla="*/ 95 w 373"/>
                    <a:gd name="T63" fmla="*/ 9 h 915"/>
                    <a:gd name="T64" fmla="*/ 114 w 373"/>
                    <a:gd name="T65" fmla="*/ 2 h 915"/>
                    <a:gd name="T66" fmla="*/ 135 w 373"/>
                    <a:gd name="T67" fmla="*/ 0 h 9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73" h="915">
                      <a:moveTo>
                        <a:pt x="135" y="0"/>
                      </a:moveTo>
                      <a:lnTo>
                        <a:pt x="237" y="0"/>
                      </a:lnTo>
                      <a:lnTo>
                        <a:pt x="258" y="2"/>
                      </a:lnTo>
                      <a:lnTo>
                        <a:pt x="278" y="9"/>
                      </a:lnTo>
                      <a:lnTo>
                        <a:pt x="295" y="21"/>
                      </a:lnTo>
                      <a:lnTo>
                        <a:pt x="310" y="36"/>
                      </a:lnTo>
                      <a:lnTo>
                        <a:pt x="321" y="53"/>
                      </a:lnTo>
                      <a:lnTo>
                        <a:pt x="328" y="74"/>
                      </a:lnTo>
                      <a:lnTo>
                        <a:pt x="366" y="234"/>
                      </a:lnTo>
                      <a:lnTo>
                        <a:pt x="368" y="257"/>
                      </a:lnTo>
                      <a:lnTo>
                        <a:pt x="365" y="281"/>
                      </a:lnTo>
                      <a:lnTo>
                        <a:pt x="357" y="301"/>
                      </a:lnTo>
                      <a:lnTo>
                        <a:pt x="345" y="319"/>
                      </a:lnTo>
                      <a:lnTo>
                        <a:pt x="329" y="334"/>
                      </a:lnTo>
                      <a:lnTo>
                        <a:pt x="309" y="345"/>
                      </a:lnTo>
                      <a:lnTo>
                        <a:pt x="287" y="351"/>
                      </a:lnTo>
                      <a:lnTo>
                        <a:pt x="373" y="438"/>
                      </a:lnTo>
                      <a:lnTo>
                        <a:pt x="187" y="915"/>
                      </a:lnTo>
                      <a:lnTo>
                        <a:pt x="0" y="438"/>
                      </a:lnTo>
                      <a:lnTo>
                        <a:pt x="85" y="351"/>
                      </a:lnTo>
                      <a:lnTo>
                        <a:pt x="63" y="345"/>
                      </a:lnTo>
                      <a:lnTo>
                        <a:pt x="44" y="334"/>
                      </a:lnTo>
                      <a:lnTo>
                        <a:pt x="27" y="319"/>
                      </a:lnTo>
                      <a:lnTo>
                        <a:pt x="15" y="301"/>
                      </a:lnTo>
                      <a:lnTo>
                        <a:pt x="7" y="281"/>
                      </a:lnTo>
                      <a:lnTo>
                        <a:pt x="4" y="257"/>
                      </a:lnTo>
                      <a:lnTo>
                        <a:pt x="6" y="234"/>
                      </a:lnTo>
                      <a:lnTo>
                        <a:pt x="44" y="74"/>
                      </a:lnTo>
                      <a:lnTo>
                        <a:pt x="52" y="53"/>
                      </a:lnTo>
                      <a:lnTo>
                        <a:pt x="63" y="36"/>
                      </a:lnTo>
                      <a:lnTo>
                        <a:pt x="77" y="21"/>
                      </a:lnTo>
                      <a:lnTo>
                        <a:pt x="95" y="9"/>
                      </a:lnTo>
                      <a:lnTo>
                        <a:pt x="114" y="2"/>
                      </a:lnTo>
                      <a:lnTo>
                        <a:pt x="13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6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4580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9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31640" y="2755927"/>
            <a:ext cx="4543141" cy="351157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04B58DCA-A070-4A95-8F4F-9C8FC9B0360F}"/>
              </a:ext>
            </a:extLst>
          </p:cNvPr>
          <p:cNvSpPr/>
          <p:nvPr/>
        </p:nvSpPr>
        <p:spPr>
          <a:xfrm>
            <a:off x="3739117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PDFBOX</a:t>
            </a:r>
            <a:r>
              <a:rPr lang="en-US" altLang="ko-KR" sz="1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</a:t>
            </a:r>
            <a:r>
              <a:rPr lang="ko-KR" altLang="en-US" sz="3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사용법</a:t>
            </a:r>
            <a:endParaRPr lang="en-US" altLang="ko-KR" sz="3000" b="1" i="1" kern="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="" xmlns:a16="http://schemas.microsoft.com/office/drawing/2014/main" id="{17315961-6FBC-42F0-82EC-0055A8DFE66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63666" y="-556027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59450B3C-38E9-4DFF-A7A2-D39C83DFDFF3}"/>
              </a:ext>
            </a:extLst>
          </p:cNvPr>
          <p:cNvCxnSpPr>
            <a:cxnSpLocks/>
          </p:cNvCxnSpPr>
          <p:nvPr/>
        </p:nvCxnSpPr>
        <p:spPr>
          <a:xfrm rot="5400000" flipH="1">
            <a:off x="9868316" y="-556548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8077187" y="3454454"/>
            <a:ext cx="1001674" cy="316708"/>
          </a:xfrm>
          <a:prstGeom prst="rect">
            <a:avLst/>
          </a:prstGeom>
          <a:noFill/>
          <a:ln w="57150">
            <a:solidFill>
              <a:srgbClr val="FF787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864463" y="1773614"/>
            <a:ext cx="2874653" cy="2506286"/>
            <a:chOff x="604718" y="5598734"/>
            <a:chExt cx="2874653" cy="2506286"/>
          </a:xfrm>
        </p:grpSpPr>
        <p:cxnSp>
          <p:nvCxnSpPr>
            <p:cNvPr id="27" name="직선 연결선 26">
              <a:extLst>
                <a:ext uri="{FF2B5EF4-FFF2-40B4-BE49-F238E27FC236}">
                  <a16:creationId xmlns="" xmlns:a16="http://schemas.microsoft.com/office/drawing/2014/main" id="{1FC803AA-600A-4250-B180-9797161BB59A}"/>
                </a:ext>
              </a:extLst>
            </p:cNvPr>
            <p:cNvCxnSpPr/>
            <p:nvPr/>
          </p:nvCxnSpPr>
          <p:spPr>
            <a:xfrm flipH="1">
              <a:off x="2016002" y="5979930"/>
              <a:ext cx="17238" cy="2125090"/>
            </a:xfrm>
            <a:prstGeom prst="line">
              <a:avLst/>
            </a:prstGeom>
            <a:ln w="19050">
              <a:solidFill>
                <a:srgbClr val="FF7876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그룹 19"/>
            <p:cNvGrpSpPr/>
            <p:nvPr/>
          </p:nvGrpSpPr>
          <p:grpSpPr>
            <a:xfrm>
              <a:off x="604718" y="5598734"/>
              <a:ext cx="2874653" cy="1426786"/>
              <a:chOff x="385631" y="3424703"/>
              <a:chExt cx="2874653" cy="1426786"/>
            </a:xfrm>
          </p:grpSpPr>
          <p:sp>
            <p:nvSpPr>
              <p:cNvPr id="21" name="사각형: 둥근 모서리 18">
                <a:extLst>
                  <a:ext uri="{FF2B5EF4-FFF2-40B4-BE49-F238E27FC236}">
                    <a16:creationId xmlns="" xmlns:a16="http://schemas.microsoft.com/office/drawing/2014/main" id="{67E9A93D-8B7F-4E87-821F-582A36009FB2}"/>
                  </a:ext>
                </a:extLst>
              </p:cNvPr>
              <p:cNvSpPr/>
              <p:nvPr/>
            </p:nvSpPr>
            <p:spPr>
              <a:xfrm>
                <a:off x="398332" y="3424703"/>
                <a:ext cx="2861952" cy="38119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FF78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ko-KR" altLang="en-US" sz="1400" b="1" dirty="0" smtClean="0">
                    <a:solidFill>
                      <a:srgbClr val="FF7876"/>
                    </a:solidFill>
                  </a:rPr>
                  <a:t>다운로드 받은 파일 찾기</a:t>
                </a:r>
                <a:endParaRPr lang="en-US" altLang="ko-KR" sz="1400" b="1" dirty="0">
                  <a:solidFill>
                    <a:srgbClr val="FF7876"/>
                  </a:solidFill>
                </a:endParaRPr>
              </a:p>
            </p:txBody>
          </p:sp>
          <p:sp>
            <p:nvSpPr>
              <p:cNvPr id="22" name="사각형: 둥근 모서리 86">
                <a:extLst>
                  <a:ext uri="{FF2B5EF4-FFF2-40B4-BE49-F238E27FC236}">
                    <a16:creationId xmlns="" xmlns:a16="http://schemas.microsoft.com/office/drawing/2014/main" id="{643DF2C9-0DC2-40DB-9801-94C31026821B}"/>
                  </a:ext>
                </a:extLst>
              </p:cNvPr>
              <p:cNvSpPr/>
              <p:nvPr/>
            </p:nvSpPr>
            <p:spPr>
              <a:xfrm>
                <a:off x="385631" y="4165743"/>
                <a:ext cx="2861953" cy="68574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해당 프로젝트를 </a:t>
                </a:r>
                <a:r>
                  <a:rPr lang="ko-KR" altLang="en-US" sz="1400" b="1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우클릭</a:t>
                </a: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 한 뒤 </a:t>
                </a:r>
                <a:r>
                  <a:rPr lang="en-US" altLang="ko-KR" sz="1400" b="1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Properties</a:t>
                </a: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 </a:t>
                </a:r>
                <a:r>
                  <a:rPr lang="ko-KR" altLang="en-US" sz="1400" b="1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클릭</a:t>
                </a:r>
                <a:endPara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pic>
        <p:nvPicPr>
          <p:cNvPr id="12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1641" y="1773614"/>
            <a:ext cx="765860" cy="72392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사각형: 둥근 모서리 86">
            <a:extLst>
              <a:ext uri="{FF2B5EF4-FFF2-40B4-BE49-F238E27FC236}">
                <a16:creationId xmlns="" xmlns:a16="http://schemas.microsoft.com/office/drawing/2014/main" id="{643DF2C9-0DC2-40DB-9801-94C31026821B}"/>
              </a:ext>
            </a:extLst>
          </p:cNvPr>
          <p:cNvSpPr/>
          <p:nvPr/>
        </p:nvSpPr>
        <p:spPr>
          <a:xfrm>
            <a:off x="862008" y="3454454"/>
            <a:ext cx="2861953" cy="6857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Libraries </a:t>
            </a: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탭에서 </a:t>
            </a:r>
            <a:endParaRPr lang="en-US" altLang="ko-KR" sz="14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defRPr/>
            </a:pPr>
            <a:r>
              <a:rPr lang="en-US" altLang="ko-KR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AddExternal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JARs…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를 </a:t>
            </a: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클릭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02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9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18550" y="1773614"/>
            <a:ext cx="5854150" cy="407792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04B58DCA-A070-4A95-8F4F-9C8FC9B0360F}"/>
              </a:ext>
            </a:extLst>
          </p:cNvPr>
          <p:cNvSpPr/>
          <p:nvPr/>
        </p:nvSpPr>
        <p:spPr>
          <a:xfrm>
            <a:off x="3739117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PDFBOX</a:t>
            </a:r>
            <a:r>
              <a:rPr lang="en-US" altLang="ko-KR" sz="1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</a:t>
            </a:r>
            <a:r>
              <a:rPr lang="ko-KR" altLang="en-US" sz="3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사용법</a:t>
            </a:r>
            <a:endParaRPr lang="en-US" altLang="ko-KR" sz="3000" b="1" i="1" kern="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="" xmlns:a16="http://schemas.microsoft.com/office/drawing/2014/main" id="{17315961-6FBC-42F0-82EC-0055A8DFE66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63666" y="-556027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59450B3C-38E9-4DFF-A7A2-D39C83DFDFF3}"/>
              </a:ext>
            </a:extLst>
          </p:cNvPr>
          <p:cNvCxnSpPr>
            <a:cxnSpLocks/>
          </p:cNvCxnSpPr>
          <p:nvPr/>
        </p:nvCxnSpPr>
        <p:spPr>
          <a:xfrm rot="5400000" flipH="1">
            <a:off x="9868316" y="-556548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455243" y="3797326"/>
            <a:ext cx="907457" cy="1079473"/>
          </a:xfrm>
          <a:prstGeom prst="rect">
            <a:avLst/>
          </a:prstGeom>
          <a:noFill/>
          <a:ln w="57150">
            <a:solidFill>
              <a:srgbClr val="FF787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864463" y="1773614"/>
            <a:ext cx="2874653" cy="2830121"/>
            <a:chOff x="604718" y="5598734"/>
            <a:chExt cx="2874653" cy="2830121"/>
          </a:xfrm>
        </p:grpSpPr>
        <p:cxnSp>
          <p:nvCxnSpPr>
            <p:cNvPr id="27" name="직선 연결선 26">
              <a:extLst>
                <a:ext uri="{FF2B5EF4-FFF2-40B4-BE49-F238E27FC236}">
                  <a16:creationId xmlns="" xmlns:a16="http://schemas.microsoft.com/office/drawing/2014/main" id="{1FC803AA-600A-4250-B180-9797161BB59A}"/>
                </a:ext>
              </a:extLst>
            </p:cNvPr>
            <p:cNvCxnSpPr/>
            <p:nvPr/>
          </p:nvCxnSpPr>
          <p:spPr>
            <a:xfrm flipH="1">
              <a:off x="2004180" y="5979930"/>
              <a:ext cx="29060" cy="2448925"/>
            </a:xfrm>
            <a:prstGeom prst="line">
              <a:avLst/>
            </a:prstGeom>
            <a:ln w="19050">
              <a:solidFill>
                <a:srgbClr val="FF7876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그룹 19"/>
            <p:cNvGrpSpPr/>
            <p:nvPr/>
          </p:nvGrpSpPr>
          <p:grpSpPr>
            <a:xfrm>
              <a:off x="604718" y="5598734"/>
              <a:ext cx="2874653" cy="1337886"/>
              <a:chOff x="385631" y="3424703"/>
              <a:chExt cx="2874653" cy="1337886"/>
            </a:xfrm>
          </p:grpSpPr>
          <p:sp>
            <p:nvSpPr>
              <p:cNvPr id="21" name="사각형: 둥근 모서리 18">
                <a:extLst>
                  <a:ext uri="{FF2B5EF4-FFF2-40B4-BE49-F238E27FC236}">
                    <a16:creationId xmlns="" xmlns:a16="http://schemas.microsoft.com/office/drawing/2014/main" id="{67E9A93D-8B7F-4E87-821F-582A36009FB2}"/>
                  </a:ext>
                </a:extLst>
              </p:cNvPr>
              <p:cNvSpPr/>
              <p:nvPr/>
            </p:nvSpPr>
            <p:spPr>
              <a:xfrm>
                <a:off x="398332" y="3424703"/>
                <a:ext cx="2861952" cy="38119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FF78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ko-KR" altLang="en-US" sz="1400" b="1" dirty="0" smtClean="0">
                    <a:solidFill>
                      <a:srgbClr val="FF7876"/>
                    </a:solidFill>
                  </a:rPr>
                  <a:t>다운로드 받은 파일 찾기</a:t>
                </a:r>
                <a:endParaRPr lang="en-US" altLang="ko-KR" sz="1400" b="1" dirty="0">
                  <a:solidFill>
                    <a:srgbClr val="FF7876"/>
                  </a:solidFill>
                </a:endParaRPr>
              </a:p>
            </p:txBody>
          </p:sp>
          <p:sp>
            <p:nvSpPr>
              <p:cNvPr id="22" name="사각형: 둥근 모서리 86">
                <a:extLst>
                  <a:ext uri="{FF2B5EF4-FFF2-40B4-BE49-F238E27FC236}">
                    <a16:creationId xmlns="" xmlns:a16="http://schemas.microsoft.com/office/drawing/2014/main" id="{643DF2C9-0DC2-40DB-9801-94C31026821B}"/>
                  </a:ext>
                </a:extLst>
              </p:cNvPr>
              <p:cNvSpPr/>
              <p:nvPr/>
            </p:nvSpPr>
            <p:spPr>
              <a:xfrm>
                <a:off x="385631" y="4076843"/>
                <a:ext cx="2861953" cy="68574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해당 프로젝트를 </a:t>
                </a:r>
                <a:r>
                  <a:rPr lang="ko-KR" altLang="en-US" sz="1400" b="1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우클릭</a:t>
                </a: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 한 뒤 </a:t>
                </a:r>
                <a:r>
                  <a:rPr lang="en-US" altLang="ko-KR" sz="1400" b="1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Properties</a:t>
                </a: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 </a:t>
                </a:r>
                <a:r>
                  <a:rPr lang="ko-KR" altLang="en-US" sz="1400" b="1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클릭</a:t>
                </a:r>
                <a:endPara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sp>
        <p:nvSpPr>
          <p:cNvPr id="15" name="사각형: 둥근 모서리 86">
            <a:extLst>
              <a:ext uri="{FF2B5EF4-FFF2-40B4-BE49-F238E27FC236}">
                <a16:creationId xmlns="" xmlns:a16="http://schemas.microsoft.com/office/drawing/2014/main" id="{643DF2C9-0DC2-40DB-9801-94C31026821B}"/>
              </a:ext>
            </a:extLst>
          </p:cNvPr>
          <p:cNvSpPr/>
          <p:nvPr/>
        </p:nvSpPr>
        <p:spPr>
          <a:xfrm>
            <a:off x="862008" y="3352854"/>
            <a:ext cx="2861953" cy="6857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Libraries </a:t>
            </a: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탭에서 </a:t>
            </a:r>
            <a:endParaRPr lang="en-US" altLang="ko-KR" sz="14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defRPr/>
            </a:pPr>
            <a:r>
              <a:rPr lang="en-US" altLang="ko-KR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AddExternal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JARs…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를 </a:t>
            </a: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클릭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6" name="사각형: 둥근 모서리 86">
            <a:extLst>
              <a:ext uri="{FF2B5EF4-FFF2-40B4-BE49-F238E27FC236}">
                <a16:creationId xmlns="" xmlns:a16="http://schemas.microsoft.com/office/drawing/2014/main" id="{643DF2C9-0DC2-40DB-9801-94C31026821B}"/>
              </a:ext>
            </a:extLst>
          </p:cNvPr>
          <p:cNvSpPr/>
          <p:nvPr/>
        </p:nvSpPr>
        <p:spPr>
          <a:xfrm>
            <a:off x="877164" y="4260862"/>
            <a:ext cx="2823852" cy="34287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jar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파일을 선택</a:t>
            </a:r>
          </a:p>
        </p:txBody>
      </p:sp>
    </p:spTree>
    <p:extLst>
      <p:ext uri="{BB962C8B-B14F-4D97-AF65-F5344CB8AC3E}">
        <p14:creationId xmlns:p14="http://schemas.microsoft.com/office/powerpoint/2010/main" val="11664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06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31471" y="1773613"/>
            <a:ext cx="5665701" cy="436547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04B58DCA-A070-4A95-8F4F-9C8FC9B0360F}"/>
              </a:ext>
            </a:extLst>
          </p:cNvPr>
          <p:cNvSpPr/>
          <p:nvPr/>
        </p:nvSpPr>
        <p:spPr>
          <a:xfrm>
            <a:off x="3739117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PDFBOX</a:t>
            </a:r>
            <a:r>
              <a:rPr lang="en-US" altLang="ko-KR" sz="1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</a:t>
            </a:r>
            <a:r>
              <a:rPr lang="ko-KR" altLang="en-US" sz="3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사용법</a:t>
            </a:r>
            <a:endParaRPr lang="en-US" altLang="ko-KR" sz="3000" b="1" i="1" kern="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="" xmlns:a16="http://schemas.microsoft.com/office/drawing/2014/main" id="{17315961-6FBC-42F0-82EC-0055A8DFE66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63666" y="-556027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59450B3C-38E9-4DFF-A7A2-D39C83DFDFF3}"/>
              </a:ext>
            </a:extLst>
          </p:cNvPr>
          <p:cNvCxnSpPr>
            <a:cxnSpLocks/>
          </p:cNvCxnSpPr>
          <p:nvPr/>
        </p:nvCxnSpPr>
        <p:spPr>
          <a:xfrm rot="5400000" flipH="1">
            <a:off x="9868316" y="-556548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997870" y="2578662"/>
            <a:ext cx="2714329" cy="379875"/>
          </a:xfrm>
          <a:prstGeom prst="rect">
            <a:avLst/>
          </a:prstGeom>
          <a:noFill/>
          <a:ln w="57150">
            <a:solidFill>
              <a:srgbClr val="FF787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862008" y="1773614"/>
            <a:ext cx="2877108" cy="3185772"/>
            <a:chOff x="862008" y="1773614"/>
            <a:chExt cx="2877108" cy="3185772"/>
          </a:xfrm>
        </p:grpSpPr>
        <p:cxnSp>
          <p:nvCxnSpPr>
            <p:cNvPr id="27" name="직선 연결선 26">
              <a:extLst>
                <a:ext uri="{FF2B5EF4-FFF2-40B4-BE49-F238E27FC236}">
                  <a16:creationId xmlns="" xmlns:a16="http://schemas.microsoft.com/office/drawing/2014/main" id="{1FC803AA-600A-4250-B180-9797161BB59A}"/>
                </a:ext>
              </a:extLst>
            </p:cNvPr>
            <p:cNvCxnSpPr>
              <a:endCxn id="18" idx="2"/>
            </p:cNvCxnSpPr>
            <p:nvPr/>
          </p:nvCxnSpPr>
          <p:spPr>
            <a:xfrm flipH="1">
              <a:off x="2281400" y="1996098"/>
              <a:ext cx="11585" cy="2963288"/>
            </a:xfrm>
            <a:prstGeom prst="line">
              <a:avLst/>
            </a:prstGeom>
            <a:ln w="19050">
              <a:solidFill>
                <a:srgbClr val="FF7876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사각형: 둥근 모서리 18">
              <a:extLst>
                <a:ext uri="{FF2B5EF4-FFF2-40B4-BE49-F238E27FC236}">
                  <a16:creationId xmlns="" xmlns:a16="http://schemas.microsoft.com/office/drawing/2014/main" id="{67E9A93D-8B7F-4E87-821F-582A36009FB2}"/>
                </a:ext>
              </a:extLst>
            </p:cNvPr>
            <p:cNvSpPr/>
            <p:nvPr/>
          </p:nvSpPr>
          <p:spPr>
            <a:xfrm>
              <a:off x="877164" y="1773614"/>
              <a:ext cx="2861952" cy="38119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FF78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400" b="1" dirty="0" smtClean="0">
                  <a:solidFill>
                    <a:srgbClr val="FF7876"/>
                  </a:solidFill>
                </a:rPr>
                <a:t>다운로드 받은 파일 찾기</a:t>
              </a:r>
              <a:endParaRPr lang="en-US" altLang="ko-KR" sz="1400" b="1" dirty="0">
                <a:solidFill>
                  <a:srgbClr val="FF7876"/>
                </a:solidFill>
              </a:endParaRPr>
            </a:p>
          </p:txBody>
        </p:sp>
        <p:sp>
          <p:nvSpPr>
            <p:cNvPr id="22" name="사각형: 둥근 모서리 86">
              <a:extLst>
                <a:ext uri="{FF2B5EF4-FFF2-40B4-BE49-F238E27FC236}">
                  <a16:creationId xmlns="" xmlns:a16="http://schemas.microsoft.com/office/drawing/2014/main" id="{643DF2C9-0DC2-40DB-9801-94C31026821B}"/>
                </a:ext>
              </a:extLst>
            </p:cNvPr>
            <p:cNvSpPr/>
            <p:nvPr/>
          </p:nvSpPr>
          <p:spPr>
            <a:xfrm>
              <a:off x="864463" y="2381322"/>
              <a:ext cx="2861953" cy="68574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해당 프로젝트를 </a:t>
              </a:r>
              <a:r>
                <a:rPr lang="ko-KR" altLang="en-US" sz="1400" b="1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우클릭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한 뒤 </a:t>
              </a:r>
              <a:r>
                <a:rPr lang="en-US" altLang="ko-KR" sz="1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Properties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ko-KR" altLang="en-US" sz="1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클릭</a:t>
              </a:r>
              <a:endPara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15" name="사각형: 둥근 모서리 86">
              <a:extLst>
                <a:ext uri="{FF2B5EF4-FFF2-40B4-BE49-F238E27FC236}">
                  <a16:creationId xmlns="" xmlns:a16="http://schemas.microsoft.com/office/drawing/2014/main" id="{643DF2C9-0DC2-40DB-9801-94C31026821B}"/>
                </a:ext>
              </a:extLst>
            </p:cNvPr>
            <p:cNvSpPr/>
            <p:nvPr/>
          </p:nvSpPr>
          <p:spPr>
            <a:xfrm>
              <a:off x="862008" y="3293580"/>
              <a:ext cx="2861953" cy="54182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Libraries </a:t>
              </a:r>
              <a:r>
                <a:rPr lang="ko-KR" altLang="en-US" sz="1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탭에서 </a:t>
              </a:r>
              <a:endPara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defRPr/>
              </a:pPr>
              <a:r>
                <a:rPr lang="en-US" altLang="ko-KR" sz="1400" b="1" dirty="0" err="1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AddExternal</a:t>
              </a:r>
              <a:r>
                <a:rPr lang="en-US" altLang="ko-KR" sz="1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JARs… 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를 </a:t>
              </a:r>
              <a:r>
                <a:rPr lang="ko-KR" altLang="en-US" sz="1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클릭</a:t>
              </a:r>
              <a:endPara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16" name="사각형: 둥근 모서리 86">
              <a:extLst>
                <a:ext uri="{FF2B5EF4-FFF2-40B4-BE49-F238E27FC236}">
                  <a16:creationId xmlns="" xmlns:a16="http://schemas.microsoft.com/office/drawing/2014/main" id="{643DF2C9-0DC2-40DB-9801-94C31026821B}"/>
                </a:ext>
              </a:extLst>
            </p:cNvPr>
            <p:cNvSpPr/>
            <p:nvPr/>
          </p:nvSpPr>
          <p:spPr>
            <a:xfrm>
              <a:off x="877164" y="4034401"/>
              <a:ext cx="2823852" cy="34287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jar 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파일을 선택</a:t>
              </a:r>
            </a:p>
          </p:txBody>
        </p:sp>
        <p:sp>
          <p:nvSpPr>
            <p:cNvPr id="18" name="사각형: 둥근 모서리 86">
              <a:extLst>
                <a:ext uri="{FF2B5EF4-FFF2-40B4-BE49-F238E27FC236}">
                  <a16:creationId xmlns="" xmlns:a16="http://schemas.microsoft.com/office/drawing/2014/main" id="{643DF2C9-0DC2-40DB-9801-94C31026821B}"/>
                </a:ext>
              </a:extLst>
            </p:cNvPr>
            <p:cNvSpPr/>
            <p:nvPr/>
          </p:nvSpPr>
          <p:spPr>
            <a:xfrm>
              <a:off x="869474" y="4616513"/>
              <a:ext cx="2823852" cy="34287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PDFBOX 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라이브러리 추가 완료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396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04B58DCA-A070-4A95-8F4F-9C8FC9B0360F}"/>
              </a:ext>
            </a:extLst>
          </p:cNvPr>
          <p:cNvSpPr/>
          <p:nvPr/>
        </p:nvSpPr>
        <p:spPr>
          <a:xfrm>
            <a:off x="3459717" y="332194"/>
            <a:ext cx="53032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PDFBOX</a:t>
            </a:r>
            <a:r>
              <a:rPr lang="en-US" altLang="ko-KR" sz="1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</a:t>
            </a:r>
            <a:r>
              <a:rPr lang="ko-KR" altLang="en-US" sz="3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생성 </a:t>
            </a:r>
            <a:r>
              <a:rPr lang="ko-KR" altLang="en-US" sz="3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소스</a:t>
            </a:r>
            <a:r>
              <a:rPr lang="en-US" altLang="ko-KR" sz="3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</a:t>
            </a:r>
            <a:endParaRPr lang="en-US" altLang="ko-KR" sz="3000" b="1" i="1" kern="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="" xmlns:a16="http://schemas.microsoft.com/office/drawing/2014/main" id="{17315961-6FBC-42F0-82EC-0055A8DFE661}"/>
              </a:ext>
            </a:extLst>
          </p:cNvPr>
          <p:cNvCxnSpPr>
            <a:cxnSpLocks/>
          </p:cNvCxnSpPr>
          <p:nvPr/>
        </p:nvCxnSpPr>
        <p:spPr>
          <a:xfrm flipV="1">
            <a:off x="859926" y="847192"/>
            <a:ext cx="2899274" cy="521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59450B3C-38E9-4DFF-A7A2-D39C83DFDFF3}"/>
              </a:ext>
            </a:extLst>
          </p:cNvPr>
          <p:cNvCxnSpPr>
            <a:cxnSpLocks/>
          </p:cNvCxnSpPr>
          <p:nvPr/>
        </p:nvCxnSpPr>
        <p:spPr>
          <a:xfrm flipH="1">
            <a:off x="8369300" y="847712"/>
            <a:ext cx="2903277" cy="1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1" y="1223311"/>
            <a:ext cx="6162675" cy="4907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693" y="2019299"/>
            <a:ext cx="6235213" cy="4381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871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04B58DCA-A070-4A95-8F4F-9C8FC9B0360F}"/>
              </a:ext>
            </a:extLst>
          </p:cNvPr>
          <p:cNvSpPr/>
          <p:nvPr/>
        </p:nvSpPr>
        <p:spPr>
          <a:xfrm>
            <a:off x="3459717" y="332194"/>
            <a:ext cx="5303283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PDFBOX</a:t>
            </a:r>
            <a:r>
              <a:rPr lang="en-US" altLang="ko-KR" sz="1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</a:t>
            </a:r>
            <a:r>
              <a:rPr lang="ko-KR" altLang="en-US" sz="3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예시</a:t>
            </a:r>
            <a:r>
              <a:rPr lang="en-US" altLang="ko-KR" sz="3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</a:t>
            </a:r>
            <a:endParaRPr lang="en-US" altLang="ko-KR" sz="3000" b="1" i="1" kern="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="" xmlns:a16="http://schemas.microsoft.com/office/drawing/2014/main" id="{17315961-6FBC-42F0-82EC-0055A8DFE661}"/>
              </a:ext>
            </a:extLst>
          </p:cNvPr>
          <p:cNvCxnSpPr>
            <a:cxnSpLocks/>
          </p:cNvCxnSpPr>
          <p:nvPr/>
        </p:nvCxnSpPr>
        <p:spPr>
          <a:xfrm flipV="1">
            <a:off x="859926" y="847192"/>
            <a:ext cx="2899274" cy="521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59450B3C-38E9-4DFF-A7A2-D39C83DFDFF3}"/>
              </a:ext>
            </a:extLst>
          </p:cNvPr>
          <p:cNvCxnSpPr>
            <a:cxnSpLocks/>
          </p:cNvCxnSpPr>
          <p:nvPr/>
        </p:nvCxnSpPr>
        <p:spPr>
          <a:xfrm flipH="1">
            <a:off x="8369300" y="847712"/>
            <a:ext cx="2903277" cy="1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408" y="1390650"/>
            <a:ext cx="8343900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153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04B58DCA-A070-4A95-8F4F-9C8FC9B0360F}"/>
              </a:ext>
            </a:extLst>
          </p:cNvPr>
          <p:cNvSpPr/>
          <p:nvPr/>
        </p:nvSpPr>
        <p:spPr>
          <a:xfrm>
            <a:off x="3459717" y="332194"/>
            <a:ext cx="5303283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PDFBOX</a:t>
            </a:r>
            <a:r>
              <a:rPr lang="en-US" altLang="ko-KR" sz="1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</a:t>
            </a:r>
            <a:r>
              <a:rPr lang="ko-KR" altLang="en-US" sz="3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생성 </a:t>
            </a:r>
            <a:r>
              <a:rPr lang="ko-KR" altLang="en-US" sz="3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소스 </a:t>
            </a:r>
            <a:r>
              <a:rPr lang="en-US" altLang="ko-KR" sz="3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  <a:endParaRPr lang="en-US" altLang="ko-KR" sz="3000" b="1" i="1" kern="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="" xmlns:a16="http://schemas.microsoft.com/office/drawing/2014/main" id="{17315961-6FBC-42F0-82EC-0055A8DFE661}"/>
              </a:ext>
            </a:extLst>
          </p:cNvPr>
          <p:cNvCxnSpPr>
            <a:cxnSpLocks/>
          </p:cNvCxnSpPr>
          <p:nvPr/>
        </p:nvCxnSpPr>
        <p:spPr>
          <a:xfrm flipV="1">
            <a:off x="859926" y="847192"/>
            <a:ext cx="2899274" cy="521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59450B3C-38E9-4DFF-A7A2-D39C83DFDFF3}"/>
              </a:ext>
            </a:extLst>
          </p:cNvPr>
          <p:cNvCxnSpPr>
            <a:cxnSpLocks/>
          </p:cNvCxnSpPr>
          <p:nvPr/>
        </p:nvCxnSpPr>
        <p:spPr>
          <a:xfrm flipH="1">
            <a:off x="8369300" y="847712"/>
            <a:ext cx="2903277" cy="1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99" y="1310953"/>
            <a:ext cx="6715125" cy="4572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301" y="2813501"/>
            <a:ext cx="6207124" cy="3665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386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04B58DCA-A070-4A95-8F4F-9C8FC9B0360F}"/>
              </a:ext>
            </a:extLst>
          </p:cNvPr>
          <p:cNvSpPr/>
          <p:nvPr/>
        </p:nvSpPr>
        <p:spPr>
          <a:xfrm>
            <a:off x="3459717" y="332194"/>
            <a:ext cx="5303283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PDFBOX</a:t>
            </a:r>
            <a:r>
              <a:rPr lang="en-US" altLang="ko-KR" sz="1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</a:t>
            </a:r>
            <a:r>
              <a:rPr lang="ko-KR" altLang="en-US" sz="3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예시 </a:t>
            </a:r>
            <a:r>
              <a:rPr lang="en-US" altLang="ko-KR" sz="3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  <a:endParaRPr lang="en-US" altLang="ko-KR" sz="3000" b="1" i="1" kern="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="" xmlns:a16="http://schemas.microsoft.com/office/drawing/2014/main" id="{17315961-6FBC-42F0-82EC-0055A8DFE661}"/>
              </a:ext>
            </a:extLst>
          </p:cNvPr>
          <p:cNvCxnSpPr>
            <a:cxnSpLocks/>
          </p:cNvCxnSpPr>
          <p:nvPr/>
        </p:nvCxnSpPr>
        <p:spPr>
          <a:xfrm flipV="1">
            <a:off x="859926" y="847192"/>
            <a:ext cx="2899274" cy="521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59450B3C-38E9-4DFF-A7A2-D39C83DFDFF3}"/>
              </a:ext>
            </a:extLst>
          </p:cNvPr>
          <p:cNvCxnSpPr>
            <a:cxnSpLocks/>
          </p:cNvCxnSpPr>
          <p:nvPr/>
        </p:nvCxnSpPr>
        <p:spPr>
          <a:xfrm flipH="1">
            <a:off x="8369300" y="847712"/>
            <a:ext cx="2903277" cy="1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00" y="1316389"/>
            <a:ext cx="6794500" cy="5190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83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04B58DCA-A070-4A95-8F4F-9C8FC9B0360F}"/>
              </a:ext>
            </a:extLst>
          </p:cNvPr>
          <p:cNvSpPr/>
          <p:nvPr/>
        </p:nvSpPr>
        <p:spPr>
          <a:xfrm>
            <a:off x="3459717" y="332194"/>
            <a:ext cx="5303283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PDFBOX</a:t>
            </a:r>
            <a:r>
              <a:rPr lang="en-US" altLang="ko-KR" sz="1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</a:t>
            </a:r>
            <a:r>
              <a:rPr lang="ko-KR" altLang="en-US" sz="3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생성 </a:t>
            </a:r>
            <a:r>
              <a:rPr lang="ko-KR" altLang="en-US" sz="3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소스 </a:t>
            </a:r>
            <a:r>
              <a:rPr lang="en-US" altLang="ko-KR" sz="3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3</a:t>
            </a:r>
            <a:endParaRPr lang="en-US" altLang="ko-KR" sz="3000" b="1" i="1" kern="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="" xmlns:a16="http://schemas.microsoft.com/office/drawing/2014/main" id="{17315961-6FBC-42F0-82EC-0055A8DFE661}"/>
              </a:ext>
            </a:extLst>
          </p:cNvPr>
          <p:cNvCxnSpPr>
            <a:cxnSpLocks/>
          </p:cNvCxnSpPr>
          <p:nvPr/>
        </p:nvCxnSpPr>
        <p:spPr>
          <a:xfrm flipV="1">
            <a:off x="859926" y="847192"/>
            <a:ext cx="2899274" cy="521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59450B3C-38E9-4DFF-A7A2-D39C83DFDFF3}"/>
              </a:ext>
            </a:extLst>
          </p:cNvPr>
          <p:cNvCxnSpPr>
            <a:cxnSpLocks/>
          </p:cNvCxnSpPr>
          <p:nvPr/>
        </p:nvCxnSpPr>
        <p:spPr>
          <a:xfrm flipH="1">
            <a:off x="8369300" y="847712"/>
            <a:ext cx="2903277" cy="1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86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04B58DCA-A070-4A95-8F4F-9C8FC9B0360F}"/>
              </a:ext>
            </a:extLst>
          </p:cNvPr>
          <p:cNvSpPr/>
          <p:nvPr/>
        </p:nvSpPr>
        <p:spPr>
          <a:xfrm>
            <a:off x="3459717" y="332194"/>
            <a:ext cx="5303283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PDFBOX</a:t>
            </a:r>
            <a:r>
              <a:rPr lang="en-US" altLang="ko-KR" sz="1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</a:t>
            </a:r>
            <a:r>
              <a:rPr lang="ko-KR" altLang="en-US" sz="3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예시 </a:t>
            </a:r>
            <a:r>
              <a:rPr lang="en-US" altLang="ko-KR" sz="3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3</a:t>
            </a:r>
            <a:endParaRPr lang="en-US" altLang="ko-KR" sz="3000" b="1" i="1" kern="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="" xmlns:a16="http://schemas.microsoft.com/office/drawing/2014/main" id="{17315961-6FBC-42F0-82EC-0055A8DFE661}"/>
              </a:ext>
            </a:extLst>
          </p:cNvPr>
          <p:cNvCxnSpPr>
            <a:cxnSpLocks/>
          </p:cNvCxnSpPr>
          <p:nvPr/>
        </p:nvCxnSpPr>
        <p:spPr>
          <a:xfrm flipV="1">
            <a:off x="859926" y="847192"/>
            <a:ext cx="2899274" cy="521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59450B3C-38E9-4DFF-A7A2-D39C83DFDFF3}"/>
              </a:ext>
            </a:extLst>
          </p:cNvPr>
          <p:cNvCxnSpPr>
            <a:cxnSpLocks/>
          </p:cNvCxnSpPr>
          <p:nvPr/>
        </p:nvCxnSpPr>
        <p:spPr>
          <a:xfrm flipH="1">
            <a:off x="8369300" y="847712"/>
            <a:ext cx="2903277" cy="1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3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04B58DCA-A070-4A95-8F4F-9C8FC9B0360F}"/>
              </a:ext>
            </a:extLst>
          </p:cNvPr>
          <p:cNvSpPr/>
          <p:nvPr/>
        </p:nvSpPr>
        <p:spPr>
          <a:xfrm>
            <a:off x="3459717" y="332194"/>
            <a:ext cx="53032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PDFBOX</a:t>
            </a:r>
            <a:r>
              <a:rPr lang="en-US" altLang="ko-KR" sz="1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</a:t>
            </a:r>
            <a:r>
              <a:rPr lang="ko-KR" altLang="en-US" sz="3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생성 </a:t>
            </a:r>
            <a:r>
              <a:rPr lang="ko-KR" altLang="en-US" sz="3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소스 </a:t>
            </a:r>
            <a:r>
              <a:rPr lang="en-US" altLang="ko-KR" sz="3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4</a:t>
            </a:r>
            <a:endParaRPr lang="en-US" altLang="ko-KR" sz="3000" b="1" i="1" kern="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="" xmlns:a16="http://schemas.microsoft.com/office/drawing/2014/main" id="{17315961-6FBC-42F0-82EC-0055A8DFE661}"/>
              </a:ext>
            </a:extLst>
          </p:cNvPr>
          <p:cNvCxnSpPr>
            <a:cxnSpLocks/>
          </p:cNvCxnSpPr>
          <p:nvPr/>
        </p:nvCxnSpPr>
        <p:spPr>
          <a:xfrm flipV="1">
            <a:off x="859926" y="847192"/>
            <a:ext cx="2899274" cy="521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59450B3C-38E9-4DFF-A7A2-D39C83DFDFF3}"/>
              </a:ext>
            </a:extLst>
          </p:cNvPr>
          <p:cNvCxnSpPr>
            <a:cxnSpLocks/>
          </p:cNvCxnSpPr>
          <p:nvPr/>
        </p:nvCxnSpPr>
        <p:spPr>
          <a:xfrm flipH="1">
            <a:off x="8369300" y="847712"/>
            <a:ext cx="2903277" cy="1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485900"/>
            <a:ext cx="81915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259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직사각형 104">
            <a:extLst>
              <a:ext uri="{FF2B5EF4-FFF2-40B4-BE49-F238E27FC236}">
                <a16:creationId xmlns="" xmlns:a16="http://schemas.microsoft.com/office/drawing/2014/main" id="{92F4E01E-679C-4D6B-8449-8DB2AF7B7D34}"/>
              </a:ext>
            </a:extLst>
          </p:cNvPr>
          <p:cNvSpPr/>
          <p:nvPr/>
        </p:nvSpPr>
        <p:spPr>
          <a:xfrm>
            <a:off x="3739117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INDEX</a:t>
            </a:r>
            <a:endParaRPr lang="en-US" altLang="ko-KR" sz="32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5C950320-1D5A-4C58-BB46-CEBCD7EA92E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63666" y="-556027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="" xmlns:a16="http://schemas.microsoft.com/office/drawing/2014/main" id="{4BADCF3C-651C-44CD-8DEE-E875CC3C1444}"/>
              </a:ext>
            </a:extLst>
          </p:cNvPr>
          <p:cNvCxnSpPr>
            <a:cxnSpLocks/>
          </p:cNvCxnSpPr>
          <p:nvPr/>
        </p:nvCxnSpPr>
        <p:spPr>
          <a:xfrm rot="5400000" flipH="1">
            <a:off x="9868316" y="-556548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2430061" y="1541267"/>
            <a:ext cx="3066787" cy="4884888"/>
            <a:chOff x="2430061" y="1541267"/>
            <a:chExt cx="3066787" cy="4884888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="" xmlns:a16="http://schemas.microsoft.com/office/drawing/2014/main" id="{DCF7899A-F55A-4F3C-AF04-5405A100A834}"/>
                </a:ext>
              </a:extLst>
            </p:cNvPr>
            <p:cNvSpPr/>
            <p:nvPr/>
          </p:nvSpPr>
          <p:spPr>
            <a:xfrm>
              <a:off x="2484439" y="1541267"/>
              <a:ext cx="2959071" cy="727447"/>
            </a:xfrm>
            <a:prstGeom prst="roundRect">
              <a:avLst>
                <a:gd name="adj" fmla="val 50000"/>
              </a:avLst>
            </a:prstGeom>
            <a:solidFill>
              <a:srgbClr val="FF78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algn="ctr">
                <a:defRPr/>
              </a:pPr>
              <a:r>
                <a:rPr lang="en-US" altLang="ko-KR" sz="1600" b="1" dirty="0" smtClean="0">
                  <a:solidFill>
                    <a:prstClr val="white"/>
                  </a:solidFill>
                </a:rPr>
                <a:t>PDFBOX(Apache)</a:t>
              </a:r>
              <a:endParaRPr lang="en-US" altLang="ko-KR" sz="1600" b="1" dirty="0">
                <a:solidFill>
                  <a:prstClr val="white"/>
                </a:solidFill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="" xmlns:a16="http://schemas.microsoft.com/office/drawing/2014/main" id="{40D3A3C6-9A34-48AB-8073-2CA135274492}"/>
                </a:ext>
              </a:extLst>
            </p:cNvPr>
            <p:cNvSpPr/>
            <p:nvPr/>
          </p:nvSpPr>
          <p:spPr>
            <a:xfrm>
              <a:off x="2592389" y="1634990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Freeform 36">
              <a:extLst>
                <a:ext uri="{FF2B5EF4-FFF2-40B4-BE49-F238E27FC236}">
                  <a16:creationId xmlns="" xmlns:a16="http://schemas.microsoft.com/office/drawing/2014/main" id="{6BC481BD-C35C-4793-A5AC-125548F320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3937" y="1773040"/>
              <a:ext cx="156903" cy="263899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solidFill>
                  <a:prstClr val="black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="" xmlns:a16="http://schemas.microsoft.com/office/drawing/2014/main" id="{C1D53D28-7BDA-438F-B79A-9C486A1BED2F}"/>
                </a:ext>
              </a:extLst>
            </p:cNvPr>
            <p:cNvSpPr/>
            <p:nvPr/>
          </p:nvSpPr>
          <p:spPr>
            <a:xfrm>
              <a:off x="2430061" y="4856495"/>
              <a:ext cx="3066787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예제 프로그램 구현</a:t>
              </a:r>
            </a:p>
            <a:p>
              <a:pPr marL="228600" indent="-228600" algn="ctr">
                <a:lnSpc>
                  <a:spcPct val="150000"/>
                </a:lnSpc>
                <a:buAutoNum type="arabicPeriod"/>
              </a:pPr>
              <a:r>
                <a:rPr lang="ko-KR" altLang="en-US" sz="12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텍스트형</a:t>
              </a:r>
              <a:r>
                <a:rPr lang="ko-KR" altLang="en-US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PDF</a:t>
              </a:r>
            </a:p>
            <a:p>
              <a:pPr marL="228600" indent="-228600" algn="ctr">
                <a:lnSpc>
                  <a:spcPct val="150000"/>
                </a:lnSpc>
                <a:buAutoNum type="arabicPeriod"/>
              </a:pPr>
              <a:r>
                <a:rPr lang="ko-KR" altLang="en-US" sz="12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이미지형</a:t>
              </a:r>
              <a:r>
                <a:rPr lang="ko-KR" altLang="en-US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PDF</a:t>
              </a:r>
            </a:p>
            <a:p>
              <a:pPr marL="228600" indent="-228600" algn="ctr">
                <a:lnSpc>
                  <a:spcPct val="150000"/>
                </a:lnSpc>
                <a:buAutoNum type="arabicPeriod"/>
              </a:pPr>
              <a:r>
                <a:rPr lang="ko-KR" altLang="en-US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텍스트 </a:t>
              </a:r>
              <a:r>
                <a:rPr lang="ko-KR" altLang="en-US" sz="12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한글형</a:t>
              </a:r>
              <a:r>
                <a:rPr lang="ko-KR" altLang="en-US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PDF</a:t>
              </a:r>
              <a:endPara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marL="228600" indent="-228600" algn="ctr">
                <a:lnSpc>
                  <a:spcPct val="150000"/>
                </a:lnSpc>
                <a:buAutoNum type="arabicPeriod"/>
              </a:pPr>
              <a:r>
                <a: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PDF</a:t>
              </a:r>
              <a:r>
                <a:rPr lang="ko-KR" altLang="en-US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파일에서</a:t>
              </a:r>
              <a:r>
                <a: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ko-KR" altLang="en-US" sz="12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콘텐츠</a:t>
              </a:r>
              <a:r>
                <a:rPr lang="ko-KR" altLang="en-US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불러오기</a:t>
              </a: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91" name="직선 연결선 90">
              <a:extLst>
                <a:ext uri="{FF2B5EF4-FFF2-40B4-BE49-F238E27FC236}">
                  <a16:creationId xmlns="" xmlns:a16="http://schemas.microsoft.com/office/drawing/2014/main" id="{1FC803AA-600A-4250-B180-9797161BB59A}"/>
                </a:ext>
              </a:extLst>
            </p:cNvPr>
            <p:cNvCxnSpPr>
              <a:stCxn id="83" idx="2"/>
            </p:cNvCxnSpPr>
            <p:nvPr/>
          </p:nvCxnSpPr>
          <p:spPr>
            <a:xfrm>
              <a:off x="3963975" y="2268714"/>
              <a:ext cx="0" cy="2582686"/>
            </a:xfrm>
            <a:prstGeom prst="line">
              <a:avLst/>
            </a:prstGeom>
            <a:ln w="19050">
              <a:solidFill>
                <a:srgbClr val="FF7876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사각형: 둥근 모서리 86">
              <a:extLst>
                <a:ext uri="{FF2B5EF4-FFF2-40B4-BE49-F238E27FC236}">
                  <a16:creationId xmlns="" xmlns:a16="http://schemas.microsoft.com/office/drawing/2014/main" id="{643DF2C9-0DC2-40DB-9801-94C31026821B}"/>
                </a:ext>
              </a:extLst>
            </p:cNvPr>
            <p:cNvSpPr/>
            <p:nvPr/>
          </p:nvSpPr>
          <p:spPr>
            <a:xfrm>
              <a:off x="2469346" y="2547949"/>
              <a:ext cx="2959071" cy="36186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FF78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b="1" dirty="0" smtClean="0">
                  <a:solidFill>
                    <a:srgbClr val="FF7876"/>
                  </a:solidFill>
                </a:rPr>
                <a:t>PDFBOX </a:t>
              </a:r>
              <a:r>
                <a:rPr lang="ko-KR" altLang="en-US" sz="1600" b="1" dirty="0" smtClean="0">
                  <a:solidFill>
                    <a:srgbClr val="FF7876"/>
                  </a:solidFill>
                </a:rPr>
                <a:t>정의 </a:t>
              </a:r>
              <a:endParaRPr lang="en-US" altLang="ko-KR" sz="1600" b="1" dirty="0">
                <a:solidFill>
                  <a:srgbClr val="FF7876"/>
                </a:solidFill>
              </a:endParaRPr>
            </a:p>
          </p:txBody>
        </p:sp>
        <p:sp>
          <p:nvSpPr>
            <p:cNvPr id="27" name="사각형: 둥근 모서리 86">
              <a:extLst>
                <a:ext uri="{FF2B5EF4-FFF2-40B4-BE49-F238E27FC236}">
                  <a16:creationId xmlns="" xmlns:a16="http://schemas.microsoft.com/office/drawing/2014/main" id="{643DF2C9-0DC2-40DB-9801-94C31026821B}"/>
                </a:ext>
              </a:extLst>
            </p:cNvPr>
            <p:cNvSpPr/>
            <p:nvPr/>
          </p:nvSpPr>
          <p:spPr>
            <a:xfrm>
              <a:off x="2484439" y="3715855"/>
              <a:ext cx="2959071" cy="36186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FF78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b="1" dirty="0" smtClean="0">
                  <a:solidFill>
                    <a:srgbClr val="FF7876"/>
                  </a:solidFill>
                </a:rPr>
                <a:t>PDFBOX </a:t>
              </a:r>
              <a:r>
                <a:rPr lang="ko-KR" altLang="en-US" sz="1600" b="1" dirty="0" smtClean="0">
                  <a:solidFill>
                    <a:srgbClr val="FF7876"/>
                  </a:solidFill>
                </a:rPr>
                <a:t>다운로드 방법</a:t>
              </a:r>
              <a:endParaRPr lang="en-US" altLang="ko-KR" sz="1600" b="1" dirty="0">
                <a:solidFill>
                  <a:srgbClr val="FF7876"/>
                </a:solidFill>
              </a:endParaRPr>
            </a:p>
          </p:txBody>
        </p:sp>
        <p:sp>
          <p:nvSpPr>
            <p:cNvPr id="29" name="사각형: 둥근 모서리 86">
              <a:extLst>
                <a:ext uri="{FF2B5EF4-FFF2-40B4-BE49-F238E27FC236}">
                  <a16:creationId xmlns="" xmlns:a16="http://schemas.microsoft.com/office/drawing/2014/main" id="{643DF2C9-0DC2-40DB-9801-94C31026821B}"/>
                </a:ext>
              </a:extLst>
            </p:cNvPr>
            <p:cNvSpPr/>
            <p:nvPr/>
          </p:nvSpPr>
          <p:spPr>
            <a:xfrm>
              <a:off x="2469346" y="3125552"/>
              <a:ext cx="2959071" cy="36186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FF78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b="1" dirty="0" smtClean="0">
                  <a:solidFill>
                    <a:srgbClr val="FF7876"/>
                  </a:solidFill>
                </a:rPr>
                <a:t>PDFBOX </a:t>
              </a:r>
              <a:r>
                <a:rPr lang="ko-KR" altLang="en-US" sz="1600" b="1" dirty="0" smtClean="0">
                  <a:solidFill>
                    <a:srgbClr val="FF7876"/>
                  </a:solidFill>
                </a:rPr>
                <a:t>관련 사이트</a:t>
              </a:r>
              <a:endParaRPr lang="en-US" altLang="ko-KR" sz="1600" b="1" dirty="0">
                <a:solidFill>
                  <a:srgbClr val="FF7876"/>
                </a:solidFill>
              </a:endParaRPr>
            </a:p>
          </p:txBody>
        </p:sp>
        <p:sp>
          <p:nvSpPr>
            <p:cNvPr id="33" name="사각형: 둥근 모서리 86">
              <a:extLst>
                <a:ext uri="{FF2B5EF4-FFF2-40B4-BE49-F238E27FC236}">
                  <a16:creationId xmlns="" xmlns:a16="http://schemas.microsoft.com/office/drawing/2014/main" id="{643DF2C9-0DC2-40DB-9801-94C31026821B}"/>
                </a:ext>
              </a:extLst>
            </p:cNvPr>
            <p:cNvSpPr/>
            <p:nvPr/>
          </p:nvSpPr>
          <p:spPr>
            <a:xfrm>
              <a:off x="2469345" y="4318858"/>
              <a:ext cx="2959071" cy="36186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FF78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b="1" dirty="0" smtClean="0">
                  <a:solidFill>
                    <a:srgbClr val="FF7876"/>
                  </a:solidFill>
                </a:rPr>
                <a:t>PDFBOX </a:t>
              </a:r>
              <a:r>
                <a:rPr lang="ko-KR" altLang="en-US" sz="1600" b="1" dirty="0" smtClean="0">
                  <a:solidFill>
                    <a:srgbClr val="FF7876"/>
                  </a:solidFill>
                </a:rPr>
                <a:t>사용법</a:t>
              </a:r>
              <a:endParaRPr lang="en-US" altLang="ko-KR" sz="1600" b="1" dirty="0">
                <a:solidFill>
                  <a:srgbClr val="FF7876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854981" y="1523410"/>
            <a:ext cx="3066787" cy="4884888"/>
            <a:chOff x="6854981" y="1523410"/>
            <a:chExt cx="3066787" cy="4884888"/>
          </a:xfrm>
        </p:grpSpPr>
        <p:sp>
          <p:nvSpPr>
            <p:cNvPr id="92" name="사각형: 둥근 모서리 91">
              <a:extLst>
                <a:ext uri="{FF2B5EF4-FFF2-40B4-BE49-F238E27FC236}">
                  <a16:creationId xmlns="" xmlns:a16="http://schemas.microsoft.com/office/drawing/2014/main" id="{8F06715F-C03A-4F14-8266-01A8735D5FD2}"/>
                </a:ext>
              </a:extLst>
            </p:cNvPr>
            <p:cNvSpPr/>
            <p:nvPr/>
          </p:nvSpPr>
          <p:spPr>
            <a:xfrm>
              <a:off x="6909359" y="1523410"/>
              <a:ext cx="2959071" cy="727447"/>
            </a:xfrm>
            <a:prstGeom prst="roundRect">
              <a:avLst>
                <a:gd name="adj" fmla="val 50000"/>
              </a:avLst>
            </a:prstGeom>
            <a:solidFill>
              <a:srgbClr val="FF78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algn="ctr">
                <a:defRPr/>
              </a:pPr>
              <a:r>
                <a:rPr lang="en-US" altLang="ko-KR" sz="1600" b="1" dirty="0" err="1">
                  <a:solidFill>
                    <a:prstClr val="white"/>
                  </a:solidFill>
                </a:rPr>
                <a:t>i</a:t>
              </a:r>
              <a:r>
                <a:rPr lang="en-US" altLang="ko-KR" sz="1600" b="1" dirty="0" err="1" smtClean="0">
                  <a:solidFill>
                    <a:prstClr val="white"/>
                  </a:solidFill>
                </a:rPr>
                <a:t>TEXT</a:t>
              </a:r>
              <a:endParaRPr lang="en-US" altLang="ko-KR" sz="1600" b="1" dirty="0">
                <a:solidFill>
                  <a:prstClr val="white"/>
                </a:solidFill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="" xmlns:a16="http://schemas.microsoft.com/office/drawing/2014/main" id="{73B35D65-6797-43CC-A344-51CAFA8539EE}"/>
                </a:ext>
              </a:extLst>
            </p:cNvPr>
            <p:cNvSpPr/>
            <p:nvPr/>
          </p:nvSpPr>
          <p:spPr>
            <a:xfrm>
              <a:off x="7017309" y="1617133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="" xmlns:a16="http://schemas.microsoft.com/office/drawing/2014/main" id="{8E015AED-70C5-4C04-AB8B-3E4DCB244AC7}"/>
                </a:ext>
              </a:extLst>
            </p:cNvPr>
            <p:cNvSpPr/>
            <p:nvPr/>
          </p:nvSpPr>
          <p:spPr>
            <a:xfrm>
              <a:off x="6854981" y="4838638"/>
              <a:ext cx="3066787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예제 프로그램 구현</a:t>
              </a:r>
            </a:p>
            <a:p>
              <a:pPr marL="228600" indent="-228600" algn="ctr">
                <a:lnSpc>
                  <a:spcPct val="150000"/>
                </a:lnSpc>
                <a:buFontTx/>
                <a:buAutoNum type="arabicPeriod"/>
              </a:pPr>
              <a:r>
                <a:rPr lang="ko-KR" altLang="en-US" sz="12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텍스트형</a:t>
              </a:r>
              <a:r>
                <a:rPr lang="ko-KR" altLang="en-US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PDF</a:t>
              </a:r>
            </a:p>
            <a:p>
              <a:pPr marL="228600" indent="-228600" algn="ctr">
                <a:lnSpc>
                  <a:spcPct val="150000"/>
                </a:lnSpc>
                <a:buFontTx/>
                <a:buAutoNum type="arabicPeriod"/>
              </a:pPr>
              <a:r>
                <a:rPr lang="ko-KR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ko-KR" altLang="en-US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텍스트 </a:t>
              </a:r>
              <a:r>
                <a:rPr lang="ko-KR" altLang="en-US" sz="12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한</a:t>
              </a:r>
              <a:r>
                <a:rPr lang="ko-KR" alt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글</a:t>
              </a:r>
              <a:r>
                <a:rPr lang="ko-KR" altLang="en-US" sz="12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형</a:t>
              </a:r>
              <a:r>
                <a:rPr lang="ko-KR" altLang="en-US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PDF</a:t>
              </a: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marL="228600" indent="-228600" algn="ctr">
                <a:lnSpc>
                  <a:spcPct val="150000"/>
                </a:lnSpc>
                <a:buFontTx/>
                <a:buAutoNum type="arabicPeriod"/>
              </a:pPr>
              <a:r>
                <a:rPr lang="ko-KR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테이블 </a:t>
              </a:r>
              <a:r>
                <a:rPr lang="ko-KR" altLang="en-US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생성 </a:t>
              </a:r>
              <a:r>
                <a: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PDF</a:t>
              </a:r>
            </a:p>
            <a:p>
              <a:pPr marL="228600" indent="-228600" algn="ctr">
                <a:lnSpc>
                  <a:spcPct val="150000"/>
                </a:lnSpc>
                <a:buFontTx/>
                <a:buAutoNum type="arabicPeriod"/>
              </a:pPr>
              <a:r>
                <a:rPr lang="ko-KR" altLang="en-US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텍스트</a:t>
              </a:r>
              <a:r>
                <a: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+</a:t>
              </a:r>
              <a:r>
                <a:rPr lang="ko-KR" altLang="en-US" sz="12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이미지형</a:t>
              </a:r>
              <a:r>
                <a:rPr lang="ko-KR" altLang="en-US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PDF</a:t>
              </a:r>
              <a:r>
                <a:rPr lang="ko-KR" altLang="en-US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96" name="직선 연결선 95">
              <a:extLst>
                <a:ext uri="{FF2B5EF4-FFF2-40B4-BE49-F238E27FC236}">
                  <a16:creationId xmlns="" xmlns:a16="http://schemas.microsoft.com/office/drawing/2014/main" id="{C2396DCB-1A3C-49A5-BA6C-12A25EEA42D6}"/>
                </a:ext>
              </a:extLst>
            </p:cNvPr>
            <p:cNvCxnSpPr>
              <a:stCxn id="92" idx="2"/>
            </p:cNvCxnSpPr>
            <p:nvPr/>
          </p:nvCxnSpPr>
          <p:spPr>
            <a:xfrm>
              <a:off x="8388895" y="2250857"/>
              <a:ext cx="0" cy="2600543"/>
            </a:xfrm>
            <a:prstGeom prst="line">
              <a:avLst/>
            </a:prstGeom>
            <a:ln w="19050">
              <a:solidFill>
                <a:srgbClr val="FF7876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사각형: 둥근 모서리 96">
              <a:extLst>
                <a:ext uri="{FF2B5EF4-FFF2-40B4-BE49-F238E27FC236}">
                  <a16:creationId xmlns="" xmlns:a16="http://schemas.microsoft.com/office/drawing/2014/main" id="{CCC730B4-3E3C-4CEA-8068-C41DE0D9848C}"/>
                </a:ext>
              </a:extLst>
            </p:cNvPr>
            <p:cNvSpPr/>
            <p:nvPr/>
          </p:nvSpPr>
          <p:spPr>
            <a:xfrm>
              <a:off x="6894266" y="2545967"/>
              <a:ext cx="2959071" cy="36186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FF78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b="1" dirty="0" err="1">
                  <a:solidFill>
                    <a:srgbClr val="FF7876"/>
                  </a:solidFill>
                </a:rPr>
                <a:t>i</a:t>
              </a:r>
              <a:r>
                <a:rPr lang="en-US" altLang="ko-KR" sz="1600" b="1" dirty="0" err="1" smtClean="0">
                  <a:solidFill>
                    <a:srgbClr val="FF7876"/>
                  </a:solidFill>
                </a:rPr>
                <a:t>TEXT</a:t>
              </a:r>
              <a:r>
                <a:rPr lang="en-US" altLang="ko-KR" sz="1600" b="1" dirty="0" smtClean="0">
                  <a:solidFill>
                    <a:srgbClr val="FF7876"/>
                  </a:solidFill>
                </a:rPr>
                <a:t> </a:t>
              </a:r>
              <a:r>
                <a:rPr lang="ko-KR" altLang="en-US" sz="1600" b="1" dirty="0" smtClean="0">
                  <a:solidFill>
                    <a:srgbClr val="FF7876"/>
                  </a:solidFill>
                </a:rPr>
                <a:t>정의</a:t>
              </a:r>
              <a:endParaRPr lang="en-US" altLang="ko-KR" sz="1600" b="1" dirty="0">
                <a:solidFill>
                  <a:srgbClr val="FF7876"/>
                </a:solidFill>
              </a:endParaRPr>
            </a:p>
          </p:txBody>
        </p:sp>
        <p:grpSp>
          <p:nvGrpSpPr>
            <p:cNvPr id="21" name="Group 28">
              <a:extLst>
                <a:ext uri="{FF2B5EF4-FFF2-40B4-BE49-F238E27FC236}">
                  <a16:creationId xmlns="" xmlns:a16="http://schemas.microsoft.com/office/drawing/2014/main" id="{C3FFB217-AF2F-410E-953C-844AAA65FC8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138954" y="1755648"/>
              <a:ext cx="292523" cy="256015"/>
              <a:chOff x="496" y="4251"/>
              <a:chExt cx="641" cy="561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22" name="Freeform 30">
                <a:extLst>
                  <a:ext uri="{FF2B5EF4-FFF2-40B4-BE49-F238E27FC236}">
                    <a16:creationId xmlns="" xmlns:a16="http://schemas.microsoft.com/office/drawing/2014/main" id="{1CAD742D-64CA-45C3-BC9C-5ECC02EDF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100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31">
                <a:extLst>
                  <a:ext uri="{FF2B5EF4-FFF2-40B4-BE49-F238E27FC236}">
                    <a16:creationId xmlns="" xmlns:a16="http://schemas.microsoft.com/office/drawing/2014/main" id="{6D6527F5-4BC9-4FA6-B02B-1488535DDC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1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8" name="사각형: 둥근 모서리 96">
              <a:extLst>
                <a:ext uri="{FF2B5EF4-FFF2-40B4-BE49-F238E27FC236}">
                  <a16:creationId xmlns="" xmlns:a16="http://schemas.microsoft.com/office/drawing/2014/main" id="{CCC730B4-3E3C-4CEA-8068-C41DE0D9848C}"/>
                </a:ext>
              </a:extLst>
            </p:cNvPr>
            <p:cNvSpPr/>
            <p:nvPr/>
          </p:nvSpPr>
          <p:spPr>
            <a:xfrm>
              <a:off x="6909359" y="3745623"/>
              <a:ext cx="2959071" cy="36186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FF78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b="1" dirty="0" err="1">
                  <a:solidFill>
                    <a:srgbClr val="FF7876"/>
                  </a:solidFill>
                </a:rPr>
                <a:t>iTEXT</a:t>
              </a:r>
              <a:r>
                <a:rPr lang="en-US" altLang="ko-KR" sz="1600" b="1" dirty="0" smtClean="0">
                  <a:solidFill>
                    <a:srgbClr val="FF7876"/>
                  </a:solidFill>
                </a:rPr>
                <a:t> </a:t>
              </a:r>
              <a:r>
                <a:rPr lang="ko-KR" altLang="en-US" sz="1600" b="1" dirty="0">
                  <a:solidFill>
                    <a:srgbClr val="FF7876"/>
                  </a:solidFill>
                </a:rPr>
                <a:t>다운로드 </a:t>
              </a:r>
              <a:r>
                <a:rPr lang="ko-KR" altLang="en-US" sz="1600" b="1" dirty="0" smtClean="0">
                  <a:solidFill>
                    <a:srgbClr val="FF7876"/>
                  </a:solidFill>
                </a:rPr>
                <a:t>방법</a:t>
              </a:r>
              <a:endParaRPr lang="en-US" altLang="ko-KR" sz="1600" b="1" dirty="0">
                <a:solidFill>
                  <a:srgbClr val="FF7876"/>
                </a:solidFill>
              </a:endParaRPr>
            </a:p>
          </p:txBody>
        </p:sp>
        <p:sp>
          <p:nvSpPr>
            <p:cNvPr id="30" name="사각형: 둥근 모서리 96">
              <a:extLst>
                <a:ext uri="{FF2B5EF4-FFF2-40B4-BE49-F238E27FC236}">
                  <a16:creationId xmlns="" xmlns:a16="http://schemas.microsoft.com/office/drawing/2014/main" id="{CCC730B4-3E3C-4CEA-8068-C41DE0D9848C}"/>
                </a:ext>
              </a:extLst>
            </p:cNvPr>
            <p:cNvSpPr/>
            <p:nvPr/>
          </p:nvSpPr>
          <p:spPr>
            <a:xfrm>
              <a:off x="6894266" y="3139445"/>
              <a:ext cx="2959071" cy="36186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FF78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b="1" dirty="0" err="1">
                  <a:solidFill>
                    <a:srgbClr val="FF7876"/>
                  </a:solidFill>
                </a:rPr>
                <a:t>iTEXT</a:t>
              </a:r>
              <a:r>
                <a:rPr lang="en-US" altLang="ko-KR" sz="1600" b="1" dirty="0" smtClean="0">
                  <a:solidFill>
                    <a:srgbClr val="FF7876"/>
                  </a:solidFill>
                </a:rPr>
                <a:t> </a:t>
              </a:r>
              <a:r>
                <a:rPr lang="ko-KR" altLang="en-US" sz="1600" b="1" dirty="0">
                  <a:solidFill>
                    <a:srgbClr val="FF7876"/>
                  </a:solidFill>
                </a:rPr>
                <a:t>관련 </a:t>
              </a:r>
              <a:r>
                <a:rPr lang="ko-KR" altLang="en-US" sz="1600" b="1" dirty="0" smtClean="0">
                  <a:solidFill>
                    <a:srgbClr val="FF7876"/>
                  </a:solidFill>
                </a:rPr>
                <a:t>사이트</a:t>
              </a:r>
              <a:endParaRPr lang="en-US" altLang="ko-KR" sz="1600" b="1" dirty="0">
                <a:solidFill>
                  <a:srgbClr val="FF7876"/>
                </a:solidFill>
              </a:endParaRPr>
            </a:p>
          </p:txBody>
        </p:sp>
        <p:sp>
          <p:nvSpPr>
            <p:cNvPr id="34" name="사각형: 둥근 모서리 96">
              <a:extLst>
                <a:ext uri="{FF2B5EF4-FFF2-40B4-BE49-F238E27FC236}">
                  <a16:creationId xmlns="" xmlns:a16="http://schemas.microsoft.com/office/drawing/2014/main" id="{CCC730B4-3E3C-4CEA-8068-C41DE0D9848C}"/>
                </a:ext>
              </a:extLst>
            </p:cNvPr>
            <p:cNvSpPr/>
            <p:nvPr/>
          </p:nvSpPr>
          <p:spPr>
            <a:xfrm>
              <a:off x="6894265" y="4351801"/>
              <a:ext cx="2959071" cy="36186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FF78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b="1" dirty="0" err="1">
                  <a:solidFill>
                    <a:srgbClr val="FF7876"/>
                  </a:solidFill>
                </a:rPr>
                <a:t>iTEXT</a:t>
              </a:r>
              <a:r>
                <a:rPr lang="en-US" altLang="ko-KR" sz="1600" b="1" dirty="0" smtClean="0">
                  <a:solidFill>
                    <a:srgbClr val="FF7876"/>
                  </a:solidFill>
                </a:rPr>
                <a:t> </a:t>
              </a:r>
              <a:r>
                <a:rPr lang="ko-KR" altLang="en-US" sz="1600" b="1" dirty="0" smtClean="0">
                  <a:solidFill>
                    <a:srgbClr val="FF7876"/>
                  </a:solidFill>
                </a:rPr>
                <a:t>사용법</a:t>
              </a:r>
              <a:endParaRPr lang="en-US" altLang="ko-KR" sz="1600" b="1" dirty="0">
                <a:solidFill>
                  <a:srgbClr val="FF787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639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04B58DCA-A070-4A95-8F4F-9C8FC9B0360F}"/>
              </a:ext>
            </a:extLst>
          </p:cNvPr>
          <p:cNvSpPr/>
          <p:nvPr/>
        </p:nvSpPr>
        <p:spPr>
          <a:xfrm>
            <a:off x="3459717" y="332194"/>
            <a:ext cx="53032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PDFBOX</a:t>
            </a:r>
            <a:r>
              <a:rPr lang="en-US" altLang="ko-KR" sz="1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</a:t>
            </a:r>
            <a:r>
              <a:rPr lang="ko-KR" altLang="en-US" sz="3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예시 </a:t>
            </a:r>
            <a:r>
              <a:rPr lang="en-US" altLang="ko-KR" sz="3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4</a:t>
            </a:r>
            <a:endParaRPr lang="en-US" altLang="ko-KR" sz="3000" b="1" i="1" kern="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="" xmlns:a16="http://schemas.microsoft.com/office/drawing/2014/main" id="{17315961-6FBC-42F0-82EC-0055A8DFE661}"/>
              </a:ext>
            </a:extLst>
          </p:cNvPr>
          <p:cNvCxnSpPr>
            <a:cxnSpLocks/>
          </p:cNvCxnSpPr>
          <p:nvPr/>
        </p:nvCxnSpPr>
        <p:spPr>
          <a:xfrm flipV="1">
            <a:off x="859926" y="847192"/>
            <a:ext cx="2899274" cy="521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59450B3C-38E9-4DFF-A7A2-D39C83DFDFF3}"/>
              </a:ext>
            </a:extLst>
          </p:cNvPr>
          <p:cNvCxnSpPr>
            <a:cxnSpLocks/>
          </p:cNvCxnSpPr>
          <p:nvPr/>
        </p:nvCxnSpPr>
        <p:spPr>
          <a:xfrm flipH="1">
            <a:off x="8369300" y="847712"/>
            <a:ext cx="2903277" cy="1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495" y="1761680"/>
            <a:ext cx="7705725" cy="362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E48E4B5E-209F-40DF-BADA-4D19E1D361A6}"/>
              </a:ext>
            </a:extLst>
          </p:cNvPr>
          <p:cNvSpPr/>
          <p:nvPr/>
        </p:nvSpPr>
        <p:spPr>
          <a:xfrm>
            <a:off x="3317392" y="5740399"/>
            <a:ext cx="5445608" cy="453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PDFBOX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를 이용해 기존의 </a:t>
            </a:r>
            <a:r>
              <a:rPr lang="en-US" altLang="ko-KR" sz="1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pdf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파일에서 </a:t>
            </a:r>
            <a:r>
              <a:rPr lang="ko-KR" altLang="en-US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콘텐츠를</a:t>
            </a: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콘솔창에</a:t>
            </a: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출력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24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원호 4">
            <a:extLst>
              <a:ext uri="{FF2B5EF4-FFF2-40B4-BE49-F238E27FC236}">
                <a16:creationId xmlns="" xmlns:a16="http://schemas.microsoft.com/office/drawing/2014/main" id="{3FB6F35F-5326-4112-B49D-90F82468BB7E}"/>
              </a:ext>
            </a:extLst>
          </p:cNvPr>
          <p:cNvSpPr/>
          <p:nvPr/>
        </p:nvSpPr>
        <p:spPr>
          <a:xfrm rot="16200000">
            <a:off x="5025039" y="2055585"/>
            <a:ext cx="1883229" cy="1883229"/>
          </a:xfrm>
          <a:prstGeom prst="arc">
            <a:avLst>
              <a:gd name="adj1" fmla="val 16200000"/>
              <a:gd name="adj2" fmla="val 5394880"/>
            </a:avLst>
          </a:prstGeom>
          <a:ln w="6350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원호 6">
            <a:extLst>
              <a:ext uri="{FF2B5EF4-FFF2-40B4-BE49-F238E27FC236}">
                <a16:creationId xmlns="" xmlns:a16="http://schemas.microsoft.com/office/drawing/2014/main" id="{D70FD770-9733-4BB9-A174-79967C70F1BE}"/>
              </a:ext>
            </a:extLst>
          </p:cNvPr>
          <p:cNvSpPr/>
          <p:nvPr/>
        </p:nvSpPr>
        <p:spPr>
          <a:xfrm rot="16200000">
            <a:off x="5025039" y="2055585"/>
            <a:ext cx="1883229" cy="1883229"/>
          </a:xfrm>
          <a:prstGeom prst="arc">
            <a:avLst>
              <a:gd name="adj1" fmla="val 21569324"/>
              <a:gd name="adj2" fmla="val 5394880"/>
            </a:avLst>
          </a:prstGeom>
          <a:ln w="635000">
            <a:solidFill>
              <a:srgbClr val="FF7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3779D0EF-D7E3-4B61-9025-76AC8BE55323}"/>
              </a:ext>
            </a:extLst>
          </p:cNvPr>
          <p:cNvSpPr/>
          <p:nvPr/>
        </p:nvSpPr>
        <p:spPr>
          <a:xfrm>
            <a:off x="6806767" y="3991360"/>
            <a:ext cx="461010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err="1" smtClean="0">
                <a:solidFill>
                  <a:srgbClr val="FF7876"/>
                </a:solidFill>
              </a:rPr>
              <a:t>iTEXT</a:t>
            </a:r>
            <a:endParaRPr lang="en-US" altLang="ko-KR" b="1" dirty="0">
              <a:solidFill>
                <a:srgbClr val="FF7876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일반적으로 문자를 단위로 처리함 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텍스트 그리기 작업의 단일 문자열 매개변수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PDFBox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보다 리소스에 대한 부담이 적음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="" xmlns:a16="http://schemas.microsoft.com/office/drawing/2014/main" id="{E375188E-8186-4B11-9874-8A015D710460}"/>
              </a:ext>
            </a:extLst>
          </p:cNvPr>
          <p:cNvSpPr>
            <a:spLocks/>
          </p:cNvSpPr>
          <p:nvPr/>
        </p:nvSpPr>
        <p:spPr bwMode="auto">
          <a:xfrm>
            <a:off x="5844556" y="2738071"/>
            <a:ext cx="244194" cy="322260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787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="" xmlns:a16="http://schemas.microsoft.com/office/drawing/2014/main" id="{A9D1DE91-567E-4DD5-A56F-0622958DF328}"/>
              </a:ext>
            </a:extLst>
          </p:cNvPr>
          <p:cNvSpPr/>
          <p:nvPr/>
        </p:nvSpPr>
        <p:spPr>
          <a:xfrm>
            <a:off x="961038" y="3991360"/>
            <a:ext cx="4398361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err="1" smtClean="0">
                <a:solidFill>
                  <a:srgbClr val="FF7876"/>
                </a:solidFill>
              </a:rPr>
              <a:t>PDFBox</a:t>
            </a:r>
            <a:endParaRPr lang="en-US" altLang="ko-KR" b="1" dirty="0">
              <a:solidFill>
                <a:srgbClr val="FF7876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항상 </a:t>
            </a:r>
            <a:r>
              <a:rPr lang="ko" altLang="ko-K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문자별로 </a:t>
            </a:r>
            <a:r>
              <a:rPr lang="ko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처리</a:t>
            </a:r>
            <a:endParaRPr lang="en-US" altLang="ko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lvl="0" indent="-285750">
              <a:lnSpc>
                <a:spcPct val="150000"/>
              </a:lnSpc>
              <a:buFontTx/>
              <a:buChar char="-"/>
            </a:pP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일반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텍스트 추출에 꼭 필요하지 않은 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정보를 더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오랫동안 사용할 수 있도록 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유지하여 </a:t>
            </a:r>
            <a:endParaRPr lang="en-US" altLang="ko-KR" sz="15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더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많은 리소스를 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소비함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7CC07B25-6FD2-4162-9437-4CC41D18B102}"/>
              </a:ext>
            </a:extLst>
          </p:cNvPr>
          <p:cNvSpPr/>
          <p:nvPr/>
        </p:nvSpPr>
        <p:spPr>
          <a:xfrm>
            <a:off x="2899838" y="279813"/>
            <a:ext cx="63262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PDFBox</a:t>
            </a:r>
            <a:r>
              <a:rPr lang="en-US" altLang="ko-KR" sz="32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32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와</a:t>
            </a: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3200" b="1" i="1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iTEXT</a:t>
            </a:r>
            <a:r>
              <a:rPr lang="ko-KR" altLang="en-US" sz="32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의 차이점</a:t>
            </a:r>
            <a:r>
              <a:rPr lang="en-US" altLang="ko-KR" sz="32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sz="9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F2FE00E8-6600-4986-AF14-4AB7278F6A01}"/>
              </a:ext>
            </a:extLst>
          </p:cNvPr>
          <p:cNvCxnSpPr>
            <a:cxnSpLocks/>
          </p:cNvCxnSpPr>
          <p:nvPr/>
        </p:nvCxnSpPr>
        <p:spPr>
          <a:xfrm>
            <a:off x="859926" y="847713"/>
            <a:ext cx="2369801" cy="52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="" xmlns:a16="http://schemas.microsoft.com/office/drawing/2014/main" id="{05DA6CAB-C20D-4820-AA12-12D893052850}"/>
              </a:ext>
            </a:extLst>
          </p:cNvPr>
          <p:cNvCxnSpPr>
            <a:cxnSpLocks/>
          </p:cNvCxnSpPr>
          <p:nvPr/>
        </p:nvCxnSpPr>
        <p:spPr>
          <a:xfrm flipH="1">
            <a:off x="8864600" y="847712"/>
            <a:ext cx="2407976" cy="521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966653" y="4129859"/>
            <a:ext cx="0" cy="200424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31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7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="" xmlns:a16="http://schemas.microsoft.com/office/drawing/2014/main" id="{92F4E01E-679C-4D6B-8449-8DB2AF7B7D34}"/>
              </a:ext>
            </a:extLst>
          </p:cNvPr>
          <p:cNvSpPr/>
          <p:nvPr/>
        </p:nvSpPr>
        <p:spPr>
          <a:xfrm>
            <a:off x="1803400" y="2828836"/>
            <a:ext cx="8585199" cy="12003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800" b="1" i="1" kern="0" dirty="0" smtClean="0">
                <a:solidFill>
                  <a:schemeClr val="bg1"/>
                </a:solidFill>
              </a:rPr>
              <a:t>PDFBOX </a:t>
            </a:r>
            <a:r>
              <a:rPr lang="ko-KR" altLang="en-US" sz="4800" b="1" i="1" kern="0" dirty="0" smtClean="0">
                <a:solidFill>
                  <a:schemeClr val="bg1"/>
                </a:solidFill>
              </a:rPr>
              <a:t>예제 프로그램 구현</a:t>
            </a:r>
            <a:endParaRPr lang="en-US" altLang="ko-KR" sz="4800" b="1" i="1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81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48E4B5E-209F-40DF-BADA-4D19E1D361A6}"/>
              </a:ext>
            </a:extLst>
          </p:cNvPr>
          <p:cNvSpPr/>
          <p:nvPr/>
        </p:nvSpPr>
        <p:spPr>
          <a:xfrm>
            <a:off x="4420934" y="2374900"/>
            <a:ext cx="7136066" cy="23621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iText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는 개발자가 다음과 같은 작업을 수행 할 수 있도록 개발 된 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SDK</a:t>
            </a: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- XML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파일 또는 데이터베이스의 데이터를 기반으로 문서 및 보고서 생성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- PDF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로 제공되는 다양한 대화 형 기능을 </a:t>
            </a: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활용하여 지도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및 책 만들기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동적으로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생성되거나 조작 된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PDF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문서를 웹 브라우저에 </a:t>
            </a: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서비스</a:t>
            </a:r>
            <a:endParaRPr lang="en-US" altLang="ko-KR" sz="14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응용 프로그램에 </a:t>
            </a:r>
            <a:r>
              <a:rPr lang="en-US" altLang="ko-KR" sz="1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iText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를 구축해야만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PDF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작성 및 조작 프로세스를 자동화 할 수 </a:t>
            </a: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있다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en-US" altLang="ko-KR" sz="14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="" xmlns:a16="http://schemas.microsoft.com/office/drawing/2014/main" id="{BD17FE74-0C27-490F-A338-D614D191985D}"/>
              </a:ext>
            </a:extLst>
          </p:cNvPr>
          <p:cNvSpPr/>
          <p:nvPr/>
        </p:nvSpPr>
        <p:spPr>
          <a:xfrm>
            <a:off x="859925" y="3174912"/>
            <a:ext cx="2959071" cy="727447"/>
          </a:xfrm>
          <a:prstGeom prst="roundRect">
            <a:avLst>
              <a:gd name="adj" fmla="val 50000"/>
            </a:avLst>
          </a:prstGeom>
          <a:solidFill>
            <a:srgbClr val="FF7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defRPr/>
            </a:pPr>
            <a:r>
              <a:rPr lang="en-US" altLang="ko-KR" sz="1600" b="1" dirty="0" err="1" smtClean="0">
                <a:solidFill>
                  <a:prstClr val="white"/>
                </a:solidFill>
              </a:rPr>
              <a:t>iTEXT</a:t>
            </a:r>
            <a:r>
              <a:rPr lang="ko-KR" altLang="en-US" sz="1600" b="1" dirty="0" smtClean="0">
                <a:solidFill>
                  <a:prstClr val="white"/>
                </a:solidFill>
              </a:rPr>
              <a:t>란 </a:t>
            </a:r>
            <a:r>
              <a:rPr lang="en-US" altLang="ko-KR" sz="1600" b="1" dirty="0" smtClean="0">
                <a:solidFill>
                  <a:prstClr val="white"/>
                </a:solidFill>
              </a:rPr>
              <a:t>?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="" xmlns:a16="http://schemas.microsoft.com/office/drawing/2014/main" id="{E1EAD3BD-B172-474A-8873-A16C1F36A59C}"/>
              </a:ext>
            </a:extLst>
          </p:cNvPr>
          <p:cNvGrpSpPr/>
          <p:nvPr/>
        </p:nvGrpSpPr>
        <p:grpSpPr>
          <a:xfrm>
            <a:off x="1043730" y="3268635"/>
            <a:ext cx="540000" cy="540000"/>
            <a:chOff x="1687272" y="1112939"/>
            <a:chExt cx="540000" cy="540000"/>
          </a:xfrm>
        </p:grpSpPr>
        <p:sp>
          <p:nvSpPr>
            <p:cNvPr id="15" name="타원 14">
              <a:extLst>
                <a:ext uri="{FF2B5EF4-FFF2-40B4-BE49-F238E27FC236}">
                  <a16:creationId xmlns="" xmlns:a16="http://schemas.microsoft.com/office/drawing/2014/main" id="{DB7537C3-E88E-4D40-A7EA-C1959EDB805D}"/>
                </a:ext>
              </a:extLst>
            </p:cNvPr>
            <p:cNvSpPr/>
            <p:nvPr/>
          </p:nvSpPr>
          <p:spPr>
            <a:xfrm>
              <a:off x="1687272" y="1112939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Freeform 36">
              <a:extLst>
                <a:ext uri="{FF2B5EF4-FFF2-40B4-BE49-F238E27FC236}">
                  <a16:creationId xmlns="" xmlns:a16="http://schemas.microsoft.com/office/drawing/2014/main" id="{1E8C4599-FD41-4C92-89AF-FDE749BDCD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8820" y="1250989"/>
              <a:ext cx="156903" cy="263899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solidFill>
                  <a:prstClr val="black"/>
                </a:solidFill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04B58DCA-A070-4A95-8F4F-9C8FC9B0360F}"/>
              </a:ext>
            </a:extLst>
          </p:cNvPr>
          <p:cNvSpPr/>
          <p:nvPr/>
        </p:nvSpPr>
        <p:spPr>
          <a:xfrm>
            <a:off x="3739117" y="332194"/>
            <a:ext cx="47137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</a:t>
            </a:r>
            <a:r>
              <a:rPr lang="en-US" altLang="ko-KR" sz="3200" b="1" i="1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TEXT</a:t>
            </a:r>
            <a:r>
              <a:rPr lang="en-US" altLang="ko-KR" sz="32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32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정의</a:t>
            </a:r>
            <a:r>
              <a:rPr lang="en-US" altLang="ko-KR" sz="32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sz="9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="" xmlns:a16="http://schemas.microsoft.com/office/drawing/2014/main" id="{17315961-6FBC-42F0-82EC-0055A8DFE66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63666" y="-556027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59450B3C-38E9-4DFF-A7A2-D39C83DFDFF3}"/>
              </a:ext>
            </a:extLst>
          </p:cNvPr>
          <p:cNvCxnSpPr>
            <a:cxnSpLocks/>
          </p:cNvCxnSpPr>
          <p:nvPr/>
        </p:nvCxnSpPr>
        <p:spPr>
          <a:xfrm rot="5400000" flipH="1">
            <a:off x="9868316" y="-556548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3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48E4B5E-209F-40DF-BADA-4D19E1D361A6}"/>
              </a:ext>
            </a:extLst>
          </p:cNvPr>
          <p:cNvSpPr/>
          <p:nvPr/>
        </p:nvSpPr>
        <p:spPr>
          <a:xfrm>
            <a:off x="3253893" y="1228281"/>
            <a:ext cx="2943707" cy="635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https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://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kb.itextpdf.com/home</a:t>
            </a:r>
            <a:endParaRPr lang="en-US" altLang="ko-KR" sz="11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59925" y="1279080"/>
            <a:ext cx="2247738" cy="535488"/>
            <a:chOff x="4248685" y="4290512"/>
            <a:chExt cx="2247738" cy="535488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="" xmlns:a16="http://schemas.microsoft.com/office/drawing/2014/main" id="{67E9A93D-8B7F-4E87-821F-582A36009FB2}"/>
                </a:ext>
              </a:extLst>
            </p:cNvPr>
            <p:cNvSpPr/>
            <p:nvPr/>
          </p:nvSpPr>
          <p:spPr>
            <a:xfrm>
              <a:off x="4248685" y="4290512"/>
              <a:ext cx="1527901" cy="53548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FF78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b="1" dirty="0" smtClean="0">
                  <a:solidFill>
                    <a:srgbClr val="FF7876"/>
                  </a:solidFill>
                </a:rPr>
                <a:t>#</a:t>
              </a:r>
              <a:r>
                <a:rPr lang="ko-KR" altLang="en-US" sz="1500" b="1" dirty="0" smtClean="0">
                  <a:solidFill>
                    <a:srgbClr val="FF7876"/>
                  </a:solidFill>
                </a:rPr>
                <a:t>홈페이</a:t>
              </a:r>
              <a:r>
                <a:rPr lang="ko-KR" altLang="en-US" sz="1500" b="1" dirty="0">
                  <a:solidFill>
                    <a:srgbClr val="FF7876"/>
                  </a:solidFill>
                </a:rPr>
                <a:t>지</a:t>
              </a:r>
              <a:endParaRPr lang="en-US" altLang="ko-KR" sz="1500" b="1" dirty="0">
                <a:solidFill>
                  <a:srgbClr val="FF7876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="" xmlns:a16="http://schemas.microsoft.com/office/drawing/2014/main" id="{AD295D6B-4714-49E7-B8FE-26AE12C3130A}"/>
                </a:ext>
              </a:extLst>
            </p:cNvPr>
            <p:cNvCxnSpPr>
              <a:cxnSpLocks/>
            </p:cNvCxnSpPr>
            <p:nvPr/>
          </p:nvCxnSpPr>
          <p:spPr>
            <a:xfrm>
              <a:off x="5776586" y="4560385"/>
              <a:ext cx="719837" cy="0"/>
            </a:xfrm>
            <a:prstGeom prst="line">
              <a:avLst/>
            </a:prstGeom>
            <a:ln w="19050">
              <a:solidFill>
                <a:srgbClr val="FF7876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04B58DCA-A070-4A95-8F4F-9C8FC9B0360F}"/>
              </a:ext>
            </a:extLst>
          </p:cNvPr>
          <p:cNvSpPr/>
          <p:nvPr/>
        </p:nvSpPr>
        <p:spPr>
          <a:xfrm>
            <a:off x="3739117" y="332194"/>
            <a:ext cx="47137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iTEXT</a:t>
            </a:r>
            <a:r>
              <a:rPr lang="en-US" altLang="ko-KR" sz="32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ko-KR" altLang="en-US" sz="3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관련 사이트</a:t>
            </a:r>
            <a:endParaRPr lang="en-US" altLang="ko-KR" sz="3000" b="1" i="1" kern="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="" xmlns:a16="http://schemas.microsoft.com/office/drawing/2014/main" id="{17315961-6FBC-42F0-82EC-0055A8DFE66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63666" y="-556027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59450B3C-38E9-4DFF-A7A2-D39C83DFDFF3}"/>
              </a:ext>
            </a:extLst>
          </p:cNvPr>
          <p:cNvCxnSpPr>
            <a:cxnSpLocks/>
          </p:cNvCxnSpPr>
          <p:nvPr/>
        </p:nvCxnSpPr>
        <p:spPr>
          <a:xfrm rot="5400000" flipH="1">
            <a:off x="9868316" y="-556548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893" y="1814568"/>
            <a:ext cx="8020667" cy="4725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421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48E4B5E-209F-40DF-BADA-4D19E1D361A6}"/>
              </a:ext>
            </a:extLst>
          </p:cNvPr>
          <p:cNvSpPr/>
          <p:nvPr/>
        </p:nvSpPr>
        <p:spPr>
          <a:xfrm>
            <a:off x="3253893" y="1371599"/>
            <a:ext cx="4620107" cy="4281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https://github.com/itext/itext7/releases/tag/7.1.11</a:t>
            </a:r>
            <a:endParaRPr lang="en-US" altLang="ko-KR" sz="11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59925" y="1279080"/>
            <a:ext cx="2247738" cy="584201"/>
            <a:chOff x="4248685" y="4290512"/>
            <a:chExt cx="2247738" cy="584201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="" xmlns:a16="http://schemas.microsoft.com/office/drawing/2014/main" id="{67E9A93D-8B7F-4E87-821F-582A36009FB2}"/>
                </a:ext>
              </a:extLst>
            </p:cNvPr>
            <p:cNvSpPr/>
            <p:nvPr/>
          </p:nvSpPr>
          <p:spPr>
            <a:xfrm>
              <a:off x="4248685" y="4290512"/>
              <a:ext cx="1654675" cy="5842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FF78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b="1" dirty="0" smtClean="0">
                  <a:solidFill>
                    <a:srgbClr val="FF7876"/>
                  </a:solidFill>
                </a:rPr>
                <a:t>#</a:t>
              </a:r>
              <a:r>
                <a:rPr lang="en-US" altLang="ko-KR" sz="1600" b="1" dirty="0" err="1" smtClean="0">
                  <a:solidFill>
                    <a:srgbClr val="FF7876"/>
                  </a:solidFill>
                </a:rPr>
                <a:t>G</a:t>
              </a:r>
              <a:r>
                <a:rPr lang="en-US" altLang="ko-KR" sz="1500" b="1" dirty="0" err="1" smtClean="0">
                  <a:solidFill>
                    <a:srgbClr val="FF7876"/>
                  </a:solidFill>
                </a:rPr>
                <a:t>ithub</a:t>
              </a:r>
              <a:r>
                <a:rPr lang="en-US" altLang="ko-KR" sz="1500" b="1" dirty="0" smtClean="0">
                  <a:solidFill>
                    <a:srgbClr val="FF7876"/>
                  </a:solidFill>
                </a:rPr>
                <a:t> </a:t>
              </a:r>
            </a:p>
            <a:p>
              <a:pPr algn="ctr">
                <a:defRPr/>
              </a:pPr>
              <a:r>
                <a:rPr lang="ko-KR" altLang="en-US" sz="1500" b="1" dirty="0" smtClean="0">
                  <a:solidFill>
                    <a:srgbClr val="FF7876"/>
                  </a:solidFill>
                </a:rPr>
                <a:t>소스 공유</a:t>
              </a:r>
              <a:endParaRPr lang="en-US" altLang="ko-KR" sz="1500" b="1" dirty="0">
                <a:solidFill>
                  <a:srgbClr val="FF7876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="" xmlns:a16="http://schemas.microsoft.com/office/drawing/2014/main" id="{AD295D6B-4714-49E7-B8FE-26AE12C3130A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5903360" y="4582613"/>
              <a:ext cx="593063" cy="0"/>
            </a:xfrm>
            <a:prstGeom prst="line">
              <a:avLst/>
            </a:prstGeom>
            <a:ln w="19050">
              <a:solidFill>
                <a:srgbClr val="FF7876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04B58DCA-A070-4A95-8F4F-9C8FC9B0360F}"/>
              </a:ext>
            </a:extLst>
          </p:cNvPr>
          <p:cNvSpPr/>
          <p:nvPr/>
        </p:nvSpPr>
        <p:spPr>
          <a:xfrm>
            <a:off x="3739117" y="332194"/>
            <a:ext cx="47137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iTEXT</a:t>
            </a:r>
            <a:r>
              <a:rPr lang="en-US" altLang="ko-KR" sz="32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ko-KR" altLang="en-US" sz="3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관련 사이트</a:t>
            </a:r>
            <a:endParaRPr lang="en-US" altLang="ko-KR" sz="3000" b="1" i="1" kern="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="" xmlns:a16="http://schemas.microsoft.com/office/drawing/2014/main" id="{17315961-6FBC-42F0-82EC-0055A8DFE66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63666" y="-556027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59450B3C-38E9-4DFF-A7A2-D39C83DFDFF3}"/>
              </a:ext>
            </a:extLst>
          </p:cNvPr>
          <p:cNvCxnSpPr>
            <a:cxnSpLocks/>
          </p:cNvCxnSpPr>
          <p:nvPr/>
        </p:nvCxnSpPr>
        <p:spPr>
          <a:xfrm rot="5400000" flipH="1">
            <a:off x="9868316" y="-556548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893" y="1863280"/>
            <a:ext cx="8018683" cy="4550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163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89"/>
          <a:stretch/>
        </p:blipFill>
        <p:spPr bwMode="auto">
          <a:xfrm>
            <a:off x="3667926" y="1773614"/>
            <a:ext cx="7604650" cy="4411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04B58DCA-A070-4A95-8F4F-9C8FC9B0360F}"/>
              </a:ext>
            </a:extLst>
          </p:cNvPr>
          <p:cNvSpPr/>
          <p:nvPr/>
        </p:nvSpPr>
        <p:spPr>
          <a:xfrm>
            <a:off x="3739117" y="332194"/>
            <a:ext cx="47137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iTEXT</a:t>
            </a:r>
            <a:r>
              <a:rPr lang="en-US" altLang="ko-KR" sz="1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ko-KR" altLang="en-US" sz="3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다운로드 방법</a:t>
            </a:r>
            <a:endParaRPr lang="en-US" altLang="ko-KR" sz="3000" b="1" i="1" kern="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="" xmlns:a16="http://schemas.microsoft.com/office/drawing/2014/main" id="{17315961-6FBC-42F0-82EC-0055A8DFE66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63666" y="-556027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59450B3C-38E9-4DFF-A7A2-D39C83DFDFF3}"/>
              </a:ext>
            </a:extLst>
          </p:cNvPr>
          <p:cNvCxnSpPr>
            <a:cxnSpLocks/>
          </p:cNvCxnSpPr>
          <p:nvPr/>
        </p:nvCxnSpPr>
        <p:spPr>
          <a:xfrm rot="5400000" flipH="1">
            <a:off x="9868316" y="-556548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4127500" y="4927600"/>
            <a:ext cx="850900" cy="685799"/>
          </a:xfrm>
          <a:prstGeom prst="rect">
            <a:avLst/>
          </a:prstGeom>
          <a:noFill/>
          <a:ln w="57150">
            <a:solidFill>
              <a:srgbClr val="FF787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877164" y="1773614"/>
            <a:ext cx="2459718" cy="1096586"/>
            <a:chOff x="617419" y="5598734"/>
            <a:chExt cx="2459718" cy="1096586"/>
          </a:xfrm>
        </p:grpSpPr>
        <p:cxnSp>
          <p:nvCxnSpPr>
            <p:cNvPr id="54" name="직선 연결선 53">
              <a:extLst>
                <a:ext uri="{FF2B5EF4-FFF2-40B4-BE49-F238E27FC236}">
                  <a16:creationId xmlns="" xmlns:a16="http://schemas.microsoft.com/office/drawing/2014/main" id="{1FC803AA-600A-4250-B180-9797161BB59A}"/>
                </a:ext>
              </a:extLst>
            </p:cNvPr>
            <p:cNvCxnSpPr/>
            <p:nvPr/>
          </p:nvCxnSpPr>
          <p:spPr>
            <a:xfrm>
              <a:off x="1830041" y="5979930"/>
              <a:ext cx="8618" cy="715390"/>
            </a:xfrm>
            <a:prstGeom prst="line">
              <a:avLst/>
            </a:prstGeom>
            <a:ln w="19050">
              <a:solidFill>
                <a:srgbClr val="FF7876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그룹 54"/>
            <p:cNvGrpSpPr/>
            <p:nvPr/>
          </p:nvGrpSpPr>
          <p:grpSpPr>
            <a:xfrm>
              <a:off x="617419" y="5598734"/>
              <a:ext cx="2459718" cy="1001308"/>
              <a:chOff x="398332" y="3424703"/>
              <a:chExt cx="2459718" cy="1001308"/>
            </a:xfrm>
          </p:grpSpPr>
          <p:sp>
            <p:nvSpPr>
              <p:cNvPr id="56" name="사각형: 둥근 모서리 18">
                <a:extLst>
                  <a:ext uri="{FF2B5EF4-FFF2-40B4-BE49-F238E27FC236}">
                    <a16:creationId xmlns="" xmlns:a16="http://schemas.microsoft.com/office/drawing/2014/main" id="{67E9A93D-8B7F-4E87-821F-582A36009FB2}"/>
                  </a:ext>
                </a:extLst>
              </p:cNvPr>
              <p:cNvSpPr/>
              <p:nvPr/>
            </p:nvSpPr>
            <p:spPr>
              <a:xfrm>
                <a:off x="398332" y="3424703"/>
                <a:ext cx="2459718" cy="38119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FF78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ko-KR" altLang="en-US" sz="1400" b="1" dirty="0" smtClean="0">
                    <a:solidFill>
                      <a:srgbClr val="FF7876"/>
                    </a:solidFill>
                  </a:rPr>
                  <a:t>홈페이지</a:t>
                </a:r>
                <a:endParaRPr lang="en-US" altLang="ko-KR" sz="1400" b="1" dirty="0">
                  <a:solidFill>
                    <a:srgbClr val="FF7876"/>
                  </a:solidFill>
                </a:endParaRPr>
              </a:p>
            </p:txBody>
          </p:sp>
          <p:sp>
            <p:nvSpPr>
              <p:cNvPr id="57" name="사각형: 둥근 모서리 86">
                <a:extLst>
                  <a:ext uri="{FF2B5EF4-FFF2-40B4-BE49-F238E27FC236}">
                    <a16:creationId xmlns="" xmlns:a16="http://schemas.microsoft.com/office/drawing/2014/main" id="{643DF2C9-0DC2-40DB-9801-94C31026821B}"/>
                  </a:ext>
                </a:extLst>
              </p:cNvPr>
              <p:cNvSpPr/>
              <p:nvPr/>
            </p:nvSpPr>
            <p:spPr>
              <a:xfrm>
                <a:off x="398332" y="4064143"/>
                <a:ext cx="2442480" cy="36186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sz="1400" b="1" dirty="0" err="1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iText</a:t>
                </a:r>
                <a:r>
                  <a:rPr lang="en-US" altLang="ko-KR" sz="1400" b="1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 </a:t>
                </a:r>
                <a:r>
                  <a:rPr lang="en-US" altLang="ko-KR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7 Releases</a:t>
                </a: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 </a:t>
                </a:r>
                <a:r>
                  <a:rPr lang="ko-KR" altLang="en-US" sz="1400" b="1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클릭</a:t>
                </a:r>
                <a:endPara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4612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576" y="1773614"/>
            <a:ext cx="7620000" cy="4067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04B58DCA-A070-4A95-8F4F-9C8FC9B0360F}"/>
              </a:ext>
            </a:extLst>
          </p:cNvPr>
          <p:cNvSpPr/>
          <p:nvPr/>
        </p:nvSpPr>
        <p:spPr>
          <a:xfrm>
            <a:off x="3739117" y="332194"/>
            <a:ext cx="47137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iTEXT</a:t>
            </a:r>
            <a:r>
              <a:rPr lang="en-US" altLang="ko-KR" sz="1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ko-KR" altLang="en-US" sz="3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다운로드 방법</a:t>
            </a:r>
            <a:endParaRPr lang="en-US" altLang="ko-KR" sz="3000" b="1" i="1" kern="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="" xmlns:a16="http://schemas.microsoft.com/office/drawing/2014/main" id="{17315961-6FBC-42F0-82EC-0055A8DFE66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63666" y="-556027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59450B3C-38E9-4DFF-A7A2-D39C83DFDFF3}"/>
              </a:ext>
            </a:extLst>
          </p:cNvPr>
          <p:cNvCxnSpPr>
            <a:cxnSpLocks/>
          </p:cNvCxnSpPr>
          <p:nvPr/>
        </p:nvCxnSpPr>
        <p:spPr>
          <a:xfrm rot="5400000" flipH="1">
            <a:off x="9868316" y="-556548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042825" y="4942927"/>
            <a:ext cx="1447801" cy="327573"/>
          </a:xfrm>
          <a:prstGeom prst="rect">
            <a:avLst/>
          </a:prstGeom>
          <a:noFill/>
          <a:ln w="57150">
            <a:solidFill>
              <a:srgbClr val="FF787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877164" y="1773614"/>
            <a:ext cx="2459718" cy="1613891"/>
            <a:chOff x="617419" y="5598734"/>
            <a:chExt cx="2459718" cy="1613891"/>
          </a:xfrm>
        </p:grpSpPr>
        <p:cxnSp>
          <p:nvCxnSpPr>
            <p:cNvPr id="23" name="직선 연결선 22">
              <a:extLst>
                <a:ext uri="{FF2B5EF4-FFF2-40B4-BE49-F238E27FC236}">
                  <a16:creationId xmlns="" xmlns:a16="http://schemas.microsoft.com/office/drawing/2014/main" id="{1FC803AA-600A-4250-B180-9797161BB59A}"/>
                </a:ext>
              </a:extLst>
            </p:cNvPr>
            <p:cNvCxnSpPr>
              <a:endCxn id="27" idx="2"/>
            </p:cNvCxnSpPr>
            <p:nvPr/>
          </p:nvCxnSpPr>
          <p:spPr>
            <a:xfrm>
              <a:off x="1830041" y="5979930"/>
              <a:ext cx="17237" cy="1232695"/>
            </a:xfrm>
            <a:prstGeom prst="line">
              <a:avLst/>
            </a:prstGeom>
            <a:ln w="19050">
              <a:solidFill>
                <a:srgbClr val="FF7876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23"/>
            <p:cNvGrpSpPr/>
            <p:nvPr/>
          </p:nvGrpSpPr>
          <p:grpSpPr>
            <a:xfrm>
              <a:off x="617419" y="5598734"/>
              <a:ext cx="2459718" cy="1613891"/>
              <a:chOff x="398332" y="3424703"/>
              <a:chExt cx="2459718" cy="1613891"/>
            </a:xfrm>
          </p:grpSpPr>
          <p:sp>
            <p:nvSpPr>
              <p:cNvPr id="25" name="사각형: 둥근 모서리 18">
                <a:extLst>
                  <a:ext uri="{FF2B5EF4-FFF2-40B4-BE49-F238E27FC236}">
                    <a16:creationId xmlns="" xmlns:a16="http://schemas.microsoft.com/office/drawing/2014/main" id="{67E9A93D-8B7F-4E87-821F-582A36009FB2}"/>
                  </a:ext>
                </a:extLst>
              </p:cNvPr>
              <p:cNvSpPr/>
              <p:nvPr/>
            </p:nvSpPr>
            <p:spPr>
              <a:xfrm>
                <a:off x="398332" y="3424703"/>
                <a:ext cx="2459718" cy="38119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FF78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ko-KR" altLang="en-US" sz="1400" b="1" dirty="0" smtClean="0">
                    <a:solidFill>
                      <a:srgbClr val="FF7876"/>
                    </a:solidFill>
                  </a:rPr>
                  <a:t>홈페이지</a:t>
                </a:r>
                <a:endParaRPr lang="en-US" altLang="ko-KR" sz="1400" b="1" dirty="0">
                  <a:solidFill>
                    <a:srgbClr val="FF7876"/>
                  </a:solidFill>
                </a:endParaRPr>
              </a:p>
            </p:txBody>
          </p:sp>
          <p:sp>
            <p:nvSpPr>
              <p:cNvPr id="26" name="사각형: 둥근 모서리 86">
                <a:extLst>
                  <a:ext uri="{FF2B5EF4-FFF2-40B4-BE49-F238E27FC236}">
                    <a16:creationId xmlns="" xmlns:a16="http://schemas.microsoft.com/office/drawing/2014/main" id="{643DF2C9-0DC2-40DB-9801-94C31026821B}"/>
                  </a:ext>
                </a:extLst>
              </p:cNvPr>
              <p:cNvSpPr/>
              <p:nvPr/>
            </p:nvSpPr>
            <p:spPr>
              <a:xfrm>
                <a:off x="398332" y="4064143"/>
                <a:ext cx="2442480" cy="36186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sz="1400" b="1" dirty="0" err="1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iText</a:t>
                </a:r>
                <a:r>
                  <a:rPr lang="en-US" altLang="ko-KR" sz="1400" b="1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 </a:t>
                </a:r>
                <a:r>
                  <a:rPr lang="en-US" altLang="ko-KR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7 Releases</a:t>
                </a: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 </a:t>
                </a:r>
                <a:r>
                  <a:rPr lang="ko-KR" altLang="en-US" sz="1400" b="1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클릭</a:t>
                </a:r>
                <a:endPara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27" name="사각형: 둥근 모서리 86">
                <a:extLst>
                  <a:ext uri="{FF2B5EF4-FFF2-40B4-BE49-F238E27FC236}">
                    <a16:creationId xmlns="" xmlns:a16="http://schemas.microsoft.com/office/drawing/2014/main" id="{643DF2C9-0DC2-40DB-9801-94C31026821B}"/>
                  </a:ext>
                </a:extLst>
              </p:cNvPr>
              <p:cNvSpPr/>
              <p:nvPr/>
            </p:nvSpPr>
            <p:spPr>
              <a:xfrm>
                <a:off x="398332" y="4676726"/>
                <a:ext cx="2459718" cy="36186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Release </a:t>
                </a:r>
                <a:r>
                  <a:rPr lang="en-US" altLang="ko-KR" sz="1400" b="1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iText</a:t>
                </a:r>
                <a:r>
                  <a:rPr lang="en-US" altLang="ko-KR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 </a:t>
                </a:r>
                <a:r>
                  <a:rPr lang="en-US" altLang="ko-KR" sz="1400" b="1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7.1.11 </a:t>
                </a:r>
                <a:r>
                  <a:rPr lang="ko-KR" altLang="en-US" sz="1400" b="1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클릭</a:t>
                </a:r>
                <a:endPara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775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04B58DCA-A070-4A95-8F4F-9C8FC9B0360F}"/>
              </a:ext>
            </a:extLst>
          </p:cNvPr>
          <p:cNvSpPr/>
          <p:nvPr/>
        </p:nvSpPr>
        <p:spPr>
          <a:xfrm>
            <a:off x="3739117" y="332194"/>
            <a:ext cx="47137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iTEXT</a:t>
            </a:r>
            <a:r>
              <a:rPr lang="en-US" altLang="ko-KR" sz="1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</a:t>
            </a:r>
            <a:r>
              <a:rPr lang="ko-KR" altLang="en-US" sz="3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다운로드 방법</a:t>
            </a:r>
            <a:endParaRPr lang="en-US" altLang="ko-KR" sz="3000" b="1" i="1" kern="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="" xmlns:a16="http://schemas.microsoft.com/office/drawing/2014/main" id="{17315961-6FBC-42F0-82EC-0055A8DFE66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63666" y="-556027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59450B3C-38E9-4DFF-A7A2-D39C83DFDFF3}"/>
              </a:ext>
            </a:extLst>
          </p:cNvPr>
          <p:cNvCxnSpPr>
            <a:cxnSpLocks/>
          </p:cNvCxnSpPr>
          <p:nvPr/>
        </p:nvCxnSpPr>
        <p:spPr>
          <a:xfrm rot="5400000" flipH="1">
            <a:off x="9868316" y="-556548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13"/>
          <a:stretch/>
        </p:blipFill>
        <p:spPr bwMode="auto">
          <a:xfrm>
            <a:off x="3739116" y="1773614"/>
            <a:ext cx="7533459" cy="4117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933378" y="3831201"/>
            <a:ext cx="2572782" cy="394871"/>
          </a:xfrm>
          <a:prstGeom prst="rect">
            <a:avLst/>
          </a:prstGeom>
          <a:noFill/>
          <a:ln w="57150">
            <a:solidFill>
              <a:srgbClr val="FF787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859926" y="1773614"/>
            <a:ext cx="2476956" cy="2452458"/>
            <a:chOff x="600181" y="5598734"/>
            <a:chExt cx="2476956" cy="2452458"/>
          </a:xfrm>
        </p:grpSpPr>
        <p:cxnSp>
          <p:nvCxnSpPr>
            <p:cNvPr id="30" name="직선 연결선 29">
              <a:extLst>
                <a:ext uri="{FF2B5EF4-FFF2-40B4-BE49-F238E27FC236}">
                  <a16:creationId xmlns="" xmlns:a16="http://schemas.microsoft.com/office/drawing/2014/main" id="{1FC803AA-600A-4250-B180-9797161BB59A}"/>
                </a:ext>
              </a:extLst>
            </p:cNvPr>
            <p:cNvCxnSpPr/>
            <p:nvPr/>
          </p:nvCxnSpPr>
          <p:spPr>
            <a:xfrm flipH="1">
              <a:off x="1821421" y="5979930"/>
              <a:ext cx="8620" cy="2071262"/>
            </a:xfrm>
            <a:prstGeom prst="line">
              <a:avLst/>
            </a:prstGeom>
            <a:ln w="19050">
              <a:solidFill>
                <a:srgbClr val="FF7876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그룹 30"/>
            <p:cNvGrpSpPr/>
            <p:nvPr/>
          </p:nvGrpSpPr>
          <p:grpSpPr>
            <a:xfrm>
              <a:off x="600181" y="5598734"/>
              <a:ext cx="2476956" cy="2417396"/>
              <a:chOff x="381094" y="3424703"/>
              <a:chExt cx="2476956" cy="2417396"/>
            </a:xfrm>
          </p:grpSpPr>
          <p:sp>
            <p:nvSpPr>
              <p:cNvPr id="32" name="사각형: 둥근 모서리 18">
                <a:extLst>
                  <a:ext uri="{FF2B5EF4-FFF2-40B4-BE49-F238E27FC236}">
                    <a16:creationId xmlns="" xmlns:a16="http://schemas.microsoft.com/office/drawing/2014/main" id="{67E9A93D-8B7F-4E87-821F-582A36009FB2}"/>
                  </a:ext>
                </a:extLst>
              </p:cNvPr>
              <p:cNvSpPr/>
              <p:nvPr/>
            </p:nvSpPr>
            <p:spPr>
              <a:xfrm>
                <a:off x="398332" y="3424703"/>
                <a:ext cx="2459718" cy="38119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FF78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ko-KR" altLang="en-US" sz="1400" b="1" dirty="0" smtClean="0">
                    <a:solidFill>
                      <a:srgbClr val="FF7876"/>
                    </a:solidFill>
                  </a:rPr>
                  <a:t>홈페이지</a:t>
                </a:r>
                <a:endParaRPr lang="en-US" altLang="ko-KR" sz="1400" b="1" dirty="0">
                  <a:solidFill>
                    <a:srgbClr val="FF7876"/>
                  </a:solidFill>
                </a:endParaRPr>
              </a:p>
            </p:txBody>
          </p:sp>
          <p:sp>
            <p:nvSpPr>
              <p:cNvPr id="33" name="사각형: 둥근 모서리 86">
                <a:extLst>
                  <a:ext uri="{FF2B5EF4-FFF2-40B4-BE49-F238E27FC236}">
                    <a16:creationId xmlns="" xmlns:a16="http://schemas.microsoft.com/office/drawing/2014/main" id="{643DF2C9-0DC2-40DB-9801-94C31026821B}"/>
                  </a:ext>
                </a:extLst>
              </p:cNvPr>
              <p:cNvSpPr/>
              <p:nvPr/>
            </p:nvSpPr>
            <p:spPr>
              <a:xfrm>
                <a:off x="398332" y="4064143"/>
                <a:ext cx="2442480" cy="36186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sz="1400" b="1" dirty="0" err="1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iText</a:t>
                </a:r>
                <a:r>
                  <a:rPr lang="en-US" altLang="ko-KR" sz="1400" b="1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 </a:t>
                </a:r>
                <a:r>
                  <a:rPr lang="en-US" altLang="ko-KR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7 Releases</a:t>
                </a: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 </a:t>
                </a:r>
                <a:r>
                  <a:rPr lang="ko-KR" altLang="en-US" sz="1400" b="1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클릭</a:t>
                </a:r>
                <a:endPara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34" name="사각형: 둥근 모서리 86">
                <a:extLst>
                  <a:ext uri="{FF2B5EF4-FFF2-40B4-BE49-F238E27FC236}">
                    <a16:creationId xmlns="" xmlns:a16="http://schemas.microsoft.com/office/drawing/2014/main" id="{643DF2C9-0DC2-40DB-9801-94C31026821B}"/>
                  </a:ext>
                </a:extLst>
              </p:cNvPr>
              <p:cNvSpPr/>
              <p:nvPr/>
            </p:nvSpPr>
            <p:spPr>
              <a:xfrm>
                <a:off x="398332" y="4676726"/>
                <a:ext cx="2459718" cy="36186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Release </a:t>
                </a:r>
                <a:r>
                  <a:rPr lang="en-US" altLang="ko-KR" sz="1400" b="1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iText</a:t>
                </a:r>
                <a:r>
                  <a:rPr lang="en-US" altLang="ko-KR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 </a:t>
                </a:r>
                <a:r>
                  <a:rPr lang="en-US" altLang="ko-KR" sz="1400" b="1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7.1.11 </a:t>
                </a:r>
                <a:r>
                  <a:rPr lang="ko-KR" altLang="en-US" sz="1400" b="1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클릭</a:t>
                </a:r>
                <a:endPara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35" name="사각형: 둥근 모서리 86">
                <a:extLst>
                  <a:ext uri="{FF2B5EF4-FFF2-40B4-BE49-F238E27FC236}">
                    <a16:creationId xmlns="" xmlns:a16="http://schemas.microsoft.com/office/drawing/2014/main" id="{643DF2C9-0DC2-40DB-9801-94C31026821B}"/>
                  </a:ext>
                </a:extLst>
              </p:cNvPr>
              <p:cNvSpPr/>
              <p:nvPr/>
            </p:nvSpPr>
            <p:spPr>
              <a:xfrm>
                <a:off x="381094" y="5354128"/>
                <a:ext cx="2459718" cy="48797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fr-FR" altLang="ko-KR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iText 7 Core – 7.1.11 (Java</a:t>
                </a:r>
                <a:r>
                  <a:rPr lang="fr-FR" altLang="ko-KR" sz="1400" b="1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) Github </a:t>
                </a:r>
                <a:r>
                  <a:rPr lang="ko-KR" altLang="en-US" sz="1400" b="1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링크 클릭</a:t>
                </a:r>
                <a:endPara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3581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04B58DCA-A070-4A95-8F4F-9C8FC9B0360F}"/>
              </a:ext>
            </a:extLst>
          </p:cNvPr>
          <p:cNvSpPr/>
          <p:nvPr/>
        </p:nvSpPr>
        <p:spPr>
          <a:xfrm>
            <a:off x="3739117" y="332194"/>
            <a:ext cx="47137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iTEXT</a:t>
            </a:r>
            <a:r>
              <a:rPr lang="en-US" altLang="ko-KR" sz="1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</a:t>
            </a:r>
            <a:r>
              <a:rPr lang="ko-KR" altLang="en-US" sz="3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다운로드 방법</a:t>
            </a:r>
            <a:endParaRPr lang="en-US" altLang="ko-KR" sz="3000" b="1" i="1" kern="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="" xmlns:a16="http://schemas.microsoft.com/office/drawing/2014/main" id="{17315961-6FBC-42F0-82EC-0055A8DFE66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63666" y="-556027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59450B3C-38E9-4DFF-A7A2-D39C83DFDFF3}"/>
              </a:ext>
            </a:extLst>
          </p:cNvPr>
          <p:cNvCxnSpPr>
            <a:cxnSpLocks/>
          </p:cNvCxnSpPr>
          <p:nvPr/>
        </p:nvCxnSpPr>
        <p:spPr>
          <a:xfrm rot="5400000" flipH="1">
            <a:off x="9868316" y="-556548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00"/>
          <a:stretch/>
        </p:blipFill>
        <p:spPr bwMode="auto">
          <a:xfrm>
            <a:off x="3667926" y="1773614"/>
            <a:ext cx="7604650" cy="4246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2" name="그룹 41"/>
          <p:cNvGrpSpPr/>
          <p:nvPr/>
        </p:nvGrpSpPr>
        <p:grpSpPr>
          <a:xfrm>
            <a:off x="859926" y="1773614"/>
            <a:ext cx="2476956" cy="3128586"/>
            <a:chOff x="600181" y="5598734"/>
            <a:chExt cx="2476956" cy="3128586"/>
          </a:xfrm>
        </p:grpSpPr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1FC803AA-600A-4250-B180-9797161BB59A}"/>
                </a:ext>
              </a:extLst>
            </p:cNvPr>
            <p:cNvCxnSpPr/>
            <p:nvPr/>
          </p:nvCxnSpPr>
          <p:spPr>
            <a:xfrm flipH="1">
              <a:off x="1821421" y="5979930"/>
              <a:ext cx="8619" cy="2747390"/>
            </a:xfrm>
            <a:prstGeom prst="line">
              <a:avLst/>
            </a:prstGeom>
            <a:ln w="19050">
              <a:solidFill>
                <a:srgbClr val="FF7876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그룹 46"/>
            <p:cNvGrpSpPr/>
            <p:nvPr/>
          </p:nvGrpSpPr>
          <p:grpSpPr>
            <a:xfrm>
              <a:off x="600181" y="5598734"/>
              <a:ext cx="2476956" cy="3036291"/>
              <a:chOff x="381094" y="3424703"/>
              <a:chExt cx="2476956" cy="3036291"/>
            </a:xfrm>
          </p:grpSpPr>
          <p:sp>
            <p:nvSpPr>
              <p:cNvPr id="49" name="사각형: 둥근 모서리 18">
                <a:extLst>
                  <a:ext uri="{FF2B5EF4-FFF2-40B4-BE49-F238E27FC236}">
                    <a16:creationId xmlns="" xmlns:a16="http://schemas.microsoft.com/office/drawing/2014/main" id="{67E9A93D-8B7F-4E87-821F-582A36009FB2}"/>
                  </a:ext>
                </a:extLst>
              </p:cNvPr>
              <p:cNvSpPr/>
              <p:nvPr/>
            </p:nvSpPr>
            <p:spPr>
              <a:xfrm>
                <a:off x="398332" y="3424703"/>
                <a:ext cx="2459718" cy="38119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FF78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ko-KR" altLang="en-US" sz="1400" b="1" dirty="0" smtClean="0">
                    <a:solidFill>
                      <a:srgbClr val="FF7876"/>
                    </a:solidFill>
                  </a:rPr>
                  <a:t>홈페이지</a:t>
                </a:r>
                <a:endParaRPr lang="en-US" altLang="ko-KR" sz="1400" b="1" dirty="0">
                  <a:solidFill>
                    <a:srgbClr val="FF7876"/>
                  </a:solidFill>
                </a:endParaRPr>
              </a:p>
            </p:txBody>
          </p:sp>
          <p:sp>
            <p:nvSpPr>
              <p:cNvPr id="50" name="사각형: 둥근 모서리 86">
                <a:extLst>
                  <a:ext uri="{FF2B5EF4-FFF2-40B4-BE49-F238E27FC236}">
                    <a16:creationId xmlns="" xmlns:a16="http://schemas.microsoft.com/office/drawing/2014/main" id="{643DF2C9-0DC2-40DB-9801-94C31026821B}"/>
                  </a:ext>
                </a:extLst>
              </p:cNvPr>
              <p:cNvSpPr/>
              <p:nvPr/>
            </p:nvSpPr>
            <p:spPr>
              <a:xfrm>
                <a:off x="398332" y="4064143"/>
                <a:ext cx="2442480" cy="36186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sz="1400" b="1" dirty="0" err="1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iText</a:t>
                </a:r>
                <a:r>
                  <a:rPr lang="en-US" altLang="ko-KR" sz="1400" b="1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 </a:t>
                </a:r>
                <a:r>
                  <a:rPr lang="en-US" altLang="ko-KR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7 Releases</a:t>
                </a: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 </a:t>
                </a:r>
                <a:r>
                  <a:rPr lang="ko-KR" altLang="en-US" sz="1400" b="1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클릭</a:t>
                </a:r>
                <a:endPara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51" name="사각형: 둥근 모서리 86">
                <a:extLst>
                  <a:ext uri="{FF2B5EF4-FFF2-40B4-BE49-F238E27FC236}">
                    <a16:creationId xmlns="" xmlns:a16="http://schemas.microsoft.com/office/drawing/2014/main" id="{643DF2C9-0DC2-40DB-9801-94C31026821B}"/>
                  </a:ext>
                </a:extLst>
              </p:cNvPr>
              <p:cNvSpPr/>
              <p:nvPr/>
            </p:nvSpPr>
            <p:spPr>
              <a:xfrm>
                <a:off x="398332" y="4676726"/>
                <a:ext cx="2459718" cy="36186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Release </a:t>
                </a:r>
                <a:r>
                  <a:rPr lang="en-US" altLang="ko-KR" sz="1400" b="1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iText</a:t>
                </a:r>
                <a:r>
                  <a:rPr lang="en-US" altLang="ko-KR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 </a:t>
                </a:r>
                <a:r>
                  <a:rPr lang="en-US" altLang="ko-KR" sz="1400" b="1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7.1.11 </a:t>
                </a:r>
                <a:r>
                  <a:rPr lang="ko-KR" altLang="en-US" sz="1400" b="1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클릭</a:t>
                </a:r>
                <a:endPara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52" name="사각형: 둥근 모서리 86">
                <a:extLst>
                  <a:ext uri="{FF2B5EF4-FFF2-40B4-BE49-F238E27FC236}">
                    <a16:creationId xmlns="" xmlns:a16="http://schemas.microsoft.com/office/drawing/2014/main" id="{643DF2C9-0DC2-40DB-9801-94C31026821B}"/>
                  </a:ext>
                </a:extLst>
              </p:cNvPr>
              <p:cNvSpPr/>
              <p:nvPr/>
            </p:nvSpPr>
            <p:spPr>
              <a:xfrm>
                <a:off x="381094" y="5354128"/>
                <a:ext cx="2459718" cy="48797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fr-FR" altLang="ko-KR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iText 7 Core – 7.1.11 (Java</a:t>
                </a:r>
                <a:r>
                  <a:rPr lang="fr-FR" altLang="ko-KR" sz="1400" b="1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) Github </a:t>
                </a:r>
                <a:r>
                  <a:rPr lang="ko-KR" altLang="en-US" sz="1400" b="1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링크 클릭</a:t>
                </a:r>
                <a:endPara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53" name="사각형: 둥근 모서리 86">
                <a:extLst>
                  <a:ext uri="{FF2B5EF4-FFF2-40B4-BE49-F238E27FC236}">
                    <a16:creationId xmlns="" xmlns:a16="http://schemas.microsoft.com/office/drawing/2014/main" id="{643DF2C9-0DC2-40DB-9801-94C31026821B}"/>
                  </a:ext>
                </a:extLst>
              </p:cNvPr>
              <p:cNvSpPr/>
              <p:nvPr/>
            </p:nvSpPr>
            <p:spPr>
              <a:xfrm>
                <a:off x="398332" y="6099126"/>
                <a:ext cx="2459718" cy="36186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sz="1400" b="1" dirty="0" err="1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Github</a:t>
                </a:r>
                <a:r>
                  <a:rPr lang="en-US" altLang="ko-KR" sz="1400" b="1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 </a:t>
                </a: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링크 </a:t>
                </a:r>
                <a:r>
                  <a:rPr lang="ko-KR" altLang="en-US" sz="1400" b="1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접속</a:t>
                </a:r>
                <a:endPara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2331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48E4B5E-209F-40DF-BADA-4D19E1D361A6}"/>
              </a:ext>
            </a:extLst>
          </p:cNvPr>
          <p:cNvSpPr/>
          <p:nvPr/>
        </p:nvSpPr>
        <p:spPr>
          <a:xfrm>
            <a:off x="4420935" y="2986594"/>
            <a:ext cx="5192965" cy="11061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342900">
              <a:lnSpc>
                <a:spcPct val="115000"/>
              </a:lnSpc>
              <a:buClr>
                <a:srgbClr val="595959"/>
              </a:buClr>
              <a:buSzPts val="1800"/>
              <a:buChar char="-"/>
            </a:pPr>
            <a:r>
              <a:rPr lang="en-US" altLang="ko-KR" sz="1600" b="1" dirty="0" smtClean="0">
                <a:solidFill>
                  <a:srgbClr val="595959"/>
                </a:solidFill>
                <a:latin typeface="+mn-ea"/>
              </a:rPr>
              <a:t>PDF </a:t>
            </a:r>
            <a:r>
              <a:rPr lang="ko-KR" altLang="en-US" sz="1600" b="1" dirty="0">
                <a:solidFill>
                  <a:srgbClr val="595959"/>
                </a:solidFill>
                <a:latin typeface="+mn-ea"/>
              </a:rPr>
              <a:t>문서 </a:t>
            </a:r>
            <a:r>
              <a:rPr lang="ko-KR" altLang="en-US" sz="1600" b="1" dirty="0" smtClean="0">
                <a:solidFill>
                  <a:srgbClr val="595959"/>
                </a:solidFill>
                <a:latin typeface="+mn-ea"/>
              </a:rPr>
              <a:t>작업을 위한 </a:t>
            </a:r>
            <a:r>
              <a:rPr lang="ko-KR" altLang="en-US" sz="1600" b="1" dirty="0">
                <a:solidFill>
                  <a:srgbClr val="595959"/>
                </a:solidFill>
                <a:latin typeface="+mn-ea"/>
              </a:rPr>
              <a:t>오픈 소스 </a:t>
            </a:r>
            <a:r>
              <a:rPr lang="en-US" altLang="ko-KR" sz="1600" b="1" dirty="0">
                <a:solidFill>
                  <a:srgbClr val="595959"/>
                </a:solidFill>
                <a:latin typeface="+mn-ea"/>
              </a:rPr>
              <a:t>Java </a:t>
            </a:r>
            <a:r>
              <a:rPr lang="ko-KR" altLang="en-US" sz="1600" b="1" dirty="0">
                <a:solidFill>
                  <a:srgbClr val="595959"/>
                </a:solidFill>
                <a:latin typeface="+mn-ea"/>
              </a:rPr>
              <a:t>도구</a:t>
            </a:r>
          </a:p>
          <a:p>
            <a:pPr marL="457200" lvl="0" indent="-342900">
              <a:lnSpc>
                <a:spcPct val="115000"/>
              </a:lnSpc>
              <a:buClr>
                <a:srgbClr val="595959"/>
              </a:buClr>
              <a:buSzPts val="1800"/>
              <a:buChar char="-"/>
            </a:pPr>
            <a:r>
              <a:rPr lang="en-US" altLang="ko-KR" sz="1600" b="1" dirty="0">
                <a:solidFill>
                  <a:srgbClr val="595959"/>
                </a:solidFill>
                <a:latin typeface="+mn-ea"/>
              </a:rPr>
              <a:t>PDF </a:t>
            </a:r>
            <a:r>
              <a:rPr lang="ko-KR" altLang="en-US" sz="1600" b="1" dirty="0">
                <a:solidFill>
                  <a:srgbClr val="595959"/>
                </a:solidFill>
                <a:latin typeface="+mn-ea"/>
              </a:rPr>
              <a:t>문서 생성</a:t>
            </a:r>
            <a:r>
              <a:rPr lang="en-US" altLang="ko-KR" sz="1600" b="1" dirty="0">
                <a:solidFill>
                  <a:srgbClr val="595959"/>
                </a:solidFill>
                <a:latin typeface="+mn-ea"/>
              </a:rPr>
              <a:t>, </a:t>
            </a:r>
            <a:r>
              <a:rPr lang="ko-KR" altLang="en-US" sz="1600" b="1" dirty="0">
                <a:solidFill>
                  <a:srgbClr val="595959"/>
                </a:solidFill>
                <a:latin typeface="+mn-ea"/>
              </a:rPr>
              <a:t>기존 문서 수정</a:t>
            </a:r>
            <a:r>
              <a:rPr lang="en-US" altLang="ko-KR" sz="1600" b="1" dirty="0">
                <a:solidFill>
                  <a:srgbClr val="595959"/>
                </a:solidFill>
                <a:latin typeface="+mn-ea"/>
              </a:rPr>
              <a:t>, </a:t>
            </a:r>
            <a:r>
              <a:rPr lang="ko-KR" altLang="en-US" sz="1600" b="1" dirty="0">
                <a:solidFill>
                  <a:srgbClr val="595959"/>
                </a:solidFill>
                <a:latin typeface="+mn-ea"/>
              </a:rPr>
              <a:t>문서에서 글자를 추출 할 수 있음</a:t>
            </a:r>
            <a:r>
              <a:rPr lang="en-US" altLang="ko-KR" sz="1600" b="1" dirty="0">
                <a:solidFill>
                  <a:srgbClr val="595959"/>
                </a:solidFill>
                <a:latin typeface="+mn-ea"/>
              </a:rPr>
              <a:t>.</a:t>
            </a:r>
            <a:endParaRPr lang="ko-KR" altLang="en-US" sz="1600" b="1" dirty="0">
              <a:solidFill>
                <a:srgbClr val="595959"/>
              </a:solidFill>
              <a:latin typeface="+mn-ea"/>
            </a:endParaRPr>
          </a:p>
          <a:p>
            <a:pPr marL="457200" lvl="0" indent="-342900">
              <a:lnSpc>
                <a:spcPct val="115000"/>
              </a:lnSpc>
              <a:buClr>
                <a:srgbClr val="595959"/>
              </a:buClr>
              <a:buSzPts val="1800"/>
              <a:buChar char="-"/>
            </a:pPr>
            <a:r>
              <a:rPr lang="en-US" altLang="ko-KR" sz="1600" b="1" dirty="0" smtClean="0">
                <a:solidFill>
                  <a:srgbClr val="595959"/>
                </a:solidFill>
                <a:latin typeface="+mn-ea"/>
              </a:rPr>
              <a:t>2020.12.19 </a:t>
            </a:r>
            <a:r>
              <a:rPr lang="en-US" altLang="ko-KR" sz="1600" b="1" dirty="0">
                <a:solidFill>
                  <a:srgbClr val="595959"/>
                </a:solidFill>
                <a:latin typeface="+mn-ea"/>
              </a:rPr>
              <a:t>Apache </a:t>
            </a:r>
            <a:r>
              <a:rPr lang="en-US" altLang="ko-KR" sz="1600" b="1" dirty="0" err="1">
                <a:solidFill>
                  <a:srgbClr val="595959"/>
                </a:solidFill>
                <a:latin typeface="+mn-ea"/>
              </a:rPr>
              <a:t>PDFBox</a:t>
            </a:r>
            <a:r>
              <a:rPr lang="en-US" altLang="ko-KR" sz="1600" b="1" dirty="0">
                <a:solidFill>
                  <a:srgbClr val="595959"/>
                </a:solidFill>
                <a:latin typeface="+mn-ea"/>
              </a:rPr>
              <a:t> 2.0.22 </a:t>
            </a:r>
            <a:r>
              <a:rPr lang="ko-KR" altLang="en-US" sz="1600" b="1" dirty="0">
                <a:solidFill>
                  <a:srgbClr val="595959"/>
                </a:solidFill>
                <a:latin typeface="+mn-ea"/>
              </a:rPr>
              <a:t>버전이 </a:t>
            </a:r>
            <a:r>
              <a:rPr lang="ko-KR" altLang="en-US" sz="1600" b="1" dirty="0" smtClean="0">
                <a:solidFill>
                  <a:srgbClr val="595959"/>
                </a:solidFill>
                <a:latin typeface="+mn-ea"/>
              </a:rPr>
              <a:t>출시</a:t>
            </a:r>
            <a:endParaRPr lang="ko-KR" altLang="en-US" sz="1600" b="1" dirty="0">
              <a:solidFill>
                <a:srgbClr val="595959"/>
              </a:solidFill>
              <a:latin typeface="+mn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59925" y="3174912"/>
            <a:ext cx="3292975" cy="727447"/>
            <a:chOff x="859925" y="3174912"/>
            <a:chExt cx="2959071" cy="727447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="" xmlns:a16="http://schemas.microsoft.com/office/drawing/2014/main" id="{BD17FE74-0C27-490F-A338-D614D191985D}"/>
                </a:ext>
              </a:extLst>
            </p:cNvPr>
            <p:cNvSpPr/>
            <p:nvPr/>
          </p:nvSpPr>
          <p:spPr>
            <a:xfrm>
              <a:off x="859925" y="3174912"/>
              <a:ext cx="2959071" cy="727447"/>
            </a:xfrm>
            <a:prstGeom prst="roundRect">
              <a:avLst>
                <a:gd name="adj" fmla="val 50000"/>
              </a:avLst>
            </a:prstGeom>
            <a:solidFill>
              <a:srgbClr val="FF78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algn="ctr">
                <a:defRPr/>
              </a:pPr>
              <a:r>
                <a:rPr lang="en-US" altLang="ko-KR" sz="1600" b="1" dirty="0" smtClean="0">
                  <a:solidFill>
                    <a:prstClr val="white"/>
                  </a:solidFill>
                </a:rPr>
                <a:t>PDFBOX</a:t>
              </a:r>
              <a:r>
                <a:rPr lang="ko-KR" altLang="en-US" sz="1600" b="1" dirty="0" smtClean="0">
                  <a:solidFill>
                    <a:prstClr val="white"/>
                  </a:solidFill>
                </a:rPr>
                <a:t>란 </a:t>
              </a:r>
              <a:r>
                <a:rPr lang="en-US" altLang="ko-KR" sz="1600" b="1" dirty="0" smtClean="0">
                  <a:solidFill>
                    <a:prstClr val="white"/>
                  </a:solidFill>
                </a:rPr>
                <a:t>?</a:t>
              </a:r>
              <a:endParaRPr lang="en-US" altLang="ko-KR" sz="1600" b="1" dirty="0">
                <a:solidFill>
                  <a:prstClr val="white"/>
                </a:solidFill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="" xmlns:a16="http://schemas.microsoft.com/office/drawing/2014/main" id="{E1EAD3BD-B172-474A-8873-A16C1F36A59C}"/>
                </a:ext>
              </a:extLst>
            </p:cNvPr>
            <p:cNvGrpSpPr/>
            <p:nvPr/>
          </p:nvGrpSpPr>
          <p:grpSpPr>
            <a:xfrm>
              <a:off x="1043730" y="3268635"/>
              <a:ext cx="540000" cy="540000"/>
              <a:chOff x="1687272" y="1112939"/>
              <a:chExt cx="540000" cy="540000"/>
            </a:xfrm>
          </p:grpSpPr>
          <p:sp>
            <p:nvSpPr>
              <p:cNvPr id="15" name="타원 14">
                <a:extLst>
                  <a:ext uri="{FF2B5EF4-FFF2-40B4-BE49-F238E27FC236}">
                    <a16:creationId xmlns="" xmlns:a16="http://schemas.microsoft.com/office/drawing/2014/main" id="{DB7537C3-E88E-4D40-A7EA-C1959EDB805D}"/>
                  </a:ext>
                </a:extLst>
              </p:cNvPr>
              <p:cNvSpPr/>
              <p:nvPr/>
            </p:nvSpPr>
            <p:spPr>
              <a:xfrm>
                <a:off x="1687272" y="1112939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36">
                <a:extLst>
                  <a:ext uri="{FF2B5EF4-FFF2-40B4-BE49-F238E27FC236}">
                    <a16:creationId xmlns="" xmlns:a16="http://schemas.microsoft.com/office/drawing/2014/main" id="{1E8C4599-FD41-4C92-89AF-FDE749BDCD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78820" y="1250989"/>
                <a:ext cx="156903" cy="263899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1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04B58DCA-A070-4A95-8F4F-9C8FC9B0360F}"/>
              </a:ext>
            </a:extLst>
          </p:cNvPr>
          <p:cNvSpPr/>
          <p:nvPr/>
        </p:nvSpPr>
        <p:spPr>
          <a:xfrm>
            <a:off x="3739117" y="332194"/>
            <a:ext cx="471376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PDFBOX </a:t>
            </a:r>
            <a:r>
              <a:rPr lang="ko-KR" altLang="en-US" sz="32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정의</a:t>
            </a:r>
            <a:r>
              <a:rPr lang="en-US" altLang="ko-KR" sz="32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sz="9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="" xmlns:a16="http://schemas.microsoft.com/office/drawing/2014/main" id="{17315961-6FBC-42F0-82EC-0055A8DFE66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63666" y="-556027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59450B3C-38E9-4DFF-A7A2-D39C83DFDFF3}"/>
              </a:ext>
            </a:extLst>
          </p:cNvPr>
          <p:cNvCxnSpPr>
            <a:cxnSpLocks/>
          </p:cNvCxnSpPr>
          <p:nvPr/>
        </p:nvCxnSpPr>
        <p:spPr>
          <a:xfrm rot="5400000" flipH="1">
            <a:off x="9868316" y="-556548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oogle Shape;5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79711" y="5343054"/>
            <a:ext cx="2292865" cy="8496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134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04B58DCA-A070-4A95-8F4F-9C8FC9B0360F}"/>
              </a:ext>
            </a:extLst>
          </p:cNvPr>
          <p:cNvSpPr/>
          <p:nvPr/>
        </p:nvSpPr>
        <p:spPr>
          <a:xfrm>
            <a:off x="3739117" y="332194"/>
            <a:ext cx="47137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iTEXT</a:t>
            </a:r>
            <a:r>
              <a:rPr lang="en-US" altLang="ko-KR" sz="1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ko-KR" altLang="en-US" sz="3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다운로드 방법</a:t>
            </a:r>
            <a:endParaRPr lang="en-US" altLang="ko-KR" sz="3000" b="1" i="1" kern="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="" xmlns:a16="http://schemas.microsoft.com/office/drawing/2014/main" id="{17315961-6FBC-42F0-82EC-0055A8DFE66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63666" y="-556027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59450B3C-38E9-4DFF-A7A2-D39C83DFDFF3}"/>
              </a:ext>
            </a:extLst>
          </p:cNvPr>
          <p:cNvCxnSpPr>
            <a:cxnSpLocks/>
          </p:cNvCxnSpPr>
          <p:nvPr/>
        </p:nvCxnSpPr>
        <p:spPr>
          <a:xfrm rot="5400000" flipH="1">
            <a:off x="9868316" y="-556548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9" r="1922"/>
          <a:stretch/>
        </p:blipFill>
        <p:spPr bwMode="auto">
          <a:xfrm>
            <a:off x="3667926" y="1773614"/>
            <a:ext cx="7604650" cy="4294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243426" y="4198296"/>
            <a:ext cx="1776374" cy="394871"/>
          </a:xfrm>
          <a:prstGeom prst="rect">
            <a:avLst/>
          </a:prstGeom>
          <a:noFill/>
          <a:ln w="57150">
            <a:solidFill>
              <a:srgbClr val="FF787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859925" y="1773614"/>
            <a:ext cx="2476957" cy="3938966"/>
            <a:chOff x="600180" y="5598734"/>
            <a:chExt cx="2476957" cy="3938966"/>
          </a:xfrm>
        </p:grpSpPr>
        <p:cxnSp>
          <p:nvCxnSpPr>
            <p:cNvPr id="27" name="직선 연결선 26">
              <a:extLst>
                <a:ext uri="{FF2B5EF4-FFF2-40B4-BE49-F238E27FC236}">
                  <a16:creationId xmlns="" xmlns:a16="http://schemas.microsoft.com/office/drawing/2014/main" id="{1FC803AA-600A-4250-B180-9797161BB59A}"/>
                </a:ext>
              </a:extLst>
            </p:cNvPr>
            <p:cNvCxnSpPr/>
            <p:nvPr/>
          </p:nvCxnSpPr>
          <p:spPr>
            <a:xfrm flipH="1">
              <a:off x="1812802" y="5979930"/>
              <a:ext cx="17238" cy="3557770"/>
            </a:xfrm>
            <a:prstGeom prst="line">
              <a:avLst/>
            </a:prstGeom>
            <a:ln w="19050">
              <a:solidFill>
                <a:srgbClr val="FF7876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그룹 19"/>
            <p:cNvGrpSpPr/>
            <p:nvPr/>
          </p:nvGrpSpPr>
          <p:grpSpPr>
            <a:xfrm>
              <a:off x="600181" y="5598734"/>
              <a:ext cx="2476956" cy="3036291"/>
              <a:chOff x="381094" y="3424703"/>
              <a:chExt cx="2476956" cy="3036291"/>
            </a:xfrm>
          </p:grpSpPr>
          <p:sp>
            <p:nvSpPr>
              <p:cNvPr id="21" name="사각형: 둥근 모서리 18">
                <a:extLst>
                  <a:ext uri="{FF2B5EF4-FFF2-40B4-BE49-F238E27FC236}">
                    <a16:creationId xmlns="" xmlns:a16="http://schemas.microsoft.com/office/drawing/2014/main" id="{67E9A93D-8B7F-4E87-821F-582A36009FB2}"/>
                  </a:ext>
                </a:extLst>
              </p:cNvPr>
              <p:cNvSpPr/>
              <p:nvPr/>
            </p:nvSpPr>
            <p:spPr>
              <a:xfrm>
                <a:off x="398332" y="3424703"/>
                <a:ext cx="2459718" cy="38119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FF78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ko-KR" altLang="en-US" sz="1400" b="1" dirty="0" smtClean="0">
                    <a:solidFill>
                      <a:srgbClr val="FF7876"/>
                    </a:solidFill>
                  </a:rPr>
                  <a:t>홈페이지</a:t>
                </a:r>
                <a:endParaRPr lang="en-US" altLang="ko-KR" sz="1400" b="1" dirty="0">
                  <a:solidFill>
                    <a:srgbClr val="FF7876"/>
                  </a:solidFill>
                </a:endParaRPr>
              </a:p>
            </p:txBody>
          </p:sp>
          <p:sp>
            <p:nvSpPr>
              <p:cNvPr id="22" name="사각형: 둥근 모서리 86">
                <a:extLst>
                  <a:ext uri="{FF2B5EF4-FFF2-40B4-BE49-F238E27FC236}">
                    <a16:creationId xmlns="" xmlns:a16="http://schemas.microsoft.com/office/drawing/2014/main" id="{643DF2C9-0DC2-40DB-9801-94C31026821B}"/>
                  </a:ext>
                </a:extLst>
              </p:cNvPr>
              <p:cNvSpPr/>
              <p:nvPr/>
            </p:nvSpPr>
            <p:spPr>
              <a:xfrm>
                <a:off x="398332" y="4064143"/>
                <a:ext cx="2442480" cy="36186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sz="1400" b="1" dirty="0" err="1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iText</a:t>
                </a:r>
                <a:r>
                  <a:rPr lang="en-US" altLang="ko-KR" sz="1400" b="1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 </a:t>
                </a:r>
                <a:r>
                  <a:rPr lang="en-US" altLang="ko-KR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7 Releases</a:t>
                </a: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 </a:t>
                </a:r>
                <a:r>
                  <a:rPr lang="ko-KR" altLang="en-US" sz="1400" b="1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클릭</a:t>
                </a:r>
                <a:endPara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23" name="사각형: 둥근 모서리 86">
                <a:extLst>
                  <a:ext uri="{FF2B5EF4-FFF2-40B4-BE49-F238E27FC236}">
                    <a16:creationId xmlns="" xmlns:a16="http://schemas.microsoft.com/office/drawing/2014/main" id="{643DF2C9-0DC2-40DB-9801-94C31026821B}"/>
                  </a:ext>
                </a:extLst>
              </p:cNvPr>
              <p:cNvSpPr/>
              <p:nvPr/>
            </p:nvSpPr>
            <p:spPr>
              <a:xfrm>
                <a:off x="398332" y="4676726"/>
                <a:ext cx="2459718" cy="36186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Release </a:t>
                </a:r>
                <a:r>
                  <a:rPr lang="en-US" altLang="ko-KR" sz="1400" b="1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iText</a:t>
                </a:r>
                <a:r>
                  <a:rPr lang="en-US" altLang="ko-KR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 </a:t>
                </a:r>
                <a:r>
                  <a:rPr lang="en-US" altLang="ko-KR" sz="1400" b="1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7.1.11 </a:t>
                </a:r>
                <a:r>
                  <a:rPr lang="ko-KR" altLang="en-US" sz="1400" b="1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클릭</a:t>
                </a:r>
                <a:endPara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24" name="사각형: 둥근 모서리 86">
                <a:extLst>
                  <a:ext uri="{FF2B5EF4-FFF2-40B4-BE49-F238E27FC236}">
                    <a16:creationId xmlns="" xmlns:a16="http://schemas.microsoft.com/office/drawing/2014/main" id="{643DF2C9-0DC2-40DB-9801-94C31026821B}"/>
                  </a:ext>
                </a:extLst>
              </p:cNvPr>
              <p:cNvSpPr/>
              <p:nvPr/>
            </p:nvSpPr>
            <p:spPr>
              <a:xfrm>
                <a:off x="381094" y="5354128"/>
                <a:ext cx="2459718" cy="48797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fr-FR" altLang="ko-KR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iText 7 Core – 7.1.11 (Java</a:t>
                </a:r>
                <a:r>
                  <a:rPr lang="fr-FR" altLang="ko-KR" sz="1400" b="1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) Github </a:t>
                </a:r>
                <a:r>
                  <a:rPr lang="ko-KR" altLang="en-US" sz="1400" b="1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링크 클릭</a:t>
                </a:r>
                <a:endPara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26" name="사각형: 둥근 모서리 86">
                <a:extLst>
                  <a:ext uri="{FF2B5EF4-FFF2-40B4-BE49-F238E27FC236}">
                    <a16:creationId xmlns="" xmlns:a16="http://schemas.microsoft.com/office/drawing/2014/main" id="{643DF2C9-0DC2-40DB-9801-94C31026821B}"/>
                  </a:ext>
                </a:extLst>
              </p:cNvPr>
              <p:cNvSpPr/>
              <p:nvPr/>
            </p:nvSpPr>
            <p:spPr>
              <a:xfrm>
                <a:off x="398332" y="6099126"/>
                <a:ext cx="2459718" cy="36186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sz="1400" b="1" dirty="0" err="1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Github</a:t>
                </a:r>
                <a:r>
                  <a:rPr lang="en-US" altLang="ko-KR" sz="1400" b="1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 </a:t>
                </a: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링크 </a:t>
                </a:r>
                <a:r>
                  <a:rPr lang="ko-KR" altLang="en-US" sz="1400" b="1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접속</a:t>
                </a:r>
                <a:endPara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  <p:sp>
          <p:nvSpPr>
            <p:cNvPr id="28" name="사각형: 둥근 모서리 86">
              <a:extLst>
                <a:ext uri="{FF2B5EF4-FFF2-40B4-BE49-F238E27FC236}">
                  <a16:creationId xmlns="" xmlns:a16="http://schemas.microsoft.com/office/drawing/2014/main" id="{643DF2C9-0DC2-40DB-9801-94C31026821B}"/>
                </a:ext>
              </a:extLst>
            </p:cNvPr>
            <p:cNvSpPr/>
            <p:nvPr/>
          </p:nvSpPr>
          <p:spPr>
            <a:xfrm>
              <a:off x="600180" y="8889637"/>
              <a:ext cx="2476957" cy="60585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2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iText7-Core-7.1.11</a:t>
              </a:r>
            </a:p>
            <a:p>
              <a:pPr algn="ctr">
                <a:defRPr/>
              </a:pPr>
              <a:r>
                <a:rPr lang="en-US" altLang="ko-KR" sz="12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-only-jars.zip</a:t>
              </a:r>
              <a:r>
                <a:rPr lang="en-US" altLang="ko-KR" sz="1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 </a:t>
              </a:r>
              <a:endPara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>
                <a:defRPr/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파일 다운로드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945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9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31640" y="2755927"/>
            <a:ext cx="4543141" cy="351157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04B58DCA-A070-4A95-8F4F-9C8FC9B0360F}"/>
              </a:ext>
            </a:extLst>
          </p:cNvPr>
          <p:cNvSpPr/>
          <p:nvPr/>
        </p:nvSpPr>
        <p:spPr>
          <a:xfrm>
            <a:off x="3739117" y="332194"/>
            <a:ext cx="47137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iTEXT</a:t>
            </a:r>
            <a:r>
              <a:rPr lang="en-US" altLang="ko-KR" sz="1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</a:t>
            </a:r>
            <a:r>
              <a:rPr lang="ko-KR" altLang="en-US" sz="3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사용법</a:t>
            </a:r>
            <a:endParaRPr lang="en-US" altLang="ko-KR" sz="3000" b="1" i="1" kern="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="" xmlns:a16="http://schemas.microsoft.com/office/drawing/2014/main" id="{17315961-6FBC-42F0-82EC-0055A8DFE66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63666" y="-556027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59450B3C-38E9-4DFF-A7A2-D39C83DFDFF3}"/>
              </a:ext>
            </a:extLst>
          </p:cNvPr>
          <p:cNvCxnSpPr>
            <a:cxnSpLocks/>
          </p:cNvCxnSpPr>
          <p:nvPr/>
        </p:nvCxnSpPr>
        <p:spPr>
          <a:xfrm rot="5400000" flipH="1">
            <a:off x="9868316" y="-556548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8077187" y="3454454"/>
            <a:ext cx="1001674" cy="316708"/>
          </a:xfrm>
          <a:prstGeom prst="rect">
            <a:avLst/>
          </a:prstGeom>
          <a:noFill/>
          <a:ln w="57150">
            <a:solidFill>
              <a:srgbClr val="FF787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864463" y="1773614"/>
            <a:ext cx="2874653" cy="2506286"/>
            <a:chOff x="604718" y="5598734"/>
            <a:chExt cx="2874653" cy="2506286"/>
          </a:xfrm>
        </p:grpSpPr>
        <p:cxnSp>
          <p:nvCxnSpPr>
            <p:cNvPr id="27" name="직선 연결선 26">
              <a:extLst>
                <a:ext uri="{FF2B5EF4-FFF2-40B4-BE49-F238E27FC236}">
                  <a16:creationId xmlns="" xmlns:a16="http://schemas.microsoft.com/office/drawing/2014/main" id="{1FC803AA-600A-4250-B180-9797161BB59A}"/>
                </a:ext>
              </a:extLst>
            </p:cNvPr>
            <p:cNvCxnSpPr/>
            <p:nvPr/>
          </p:nvCxnSpPr>
          <p:spPr>
            <a:xfrm flipH="1">
              <a:off x="2016002" y="5979930"/>
              <a:ext cx="17238" cy="2125090"/>
            </a:xfrm>
            <a:prstGeom prst="line">
              <a:avLst/>
            </a:prstGeom>
            <a:ln w="19050">
              <a:solidFill>
                <a:srgbClr val="FF7876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그룹 19"/>
            <p:cNvGrpSpPr/>
            <p:nvPr/>
          </p:nvGrpSpPr>
          <p:grpSpPr>
            <a:xfrm>
              <a:off x="604718" y="5598734"/>
              <a:ext cx="2874653" cy="1426786"/>
              <a:chOff x="385631" y="3424703"/>
              <a:chExt cx="2874653" cy="1426786"/>
            </a:xfrm>
          </p:grpSpPr>
          <p:sp>
            <p:nvSpPr>
              <p:cNvPr id="21" name="사각형: 둥근 모서리 18">
                <a:extLst>
                  <a:ext uri="{FF2B5EF4-FFF2-40B4-BE49-F238E27FC236}">
                    <a16:creationId xmlns="" xmlns:a16="http://schemas.microsoft.com/office/drawing/2014/main" id="{67E9A93D-8B7F-4E87-821F-582A36009FB2}"/>
                  </a:ext>
                </a:extLst>
              </p:cNvPr>
              <p:cNvSpPr/>
              <p:nvPr/>
            </p:nvSpPr>
            <p:spPr>
              <a:xfrm>
                <a:off x="398332" y="3424703"/>
                <a:ext cx="2861952" cy="38119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FF78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ko-KR" altLang="en-US" sz="1400" b="1" dirty="0" smtClean="0">
                    <a:solidFill>
                      <a:srgbClr val="FF7876"/>
                    </a:solidFill>
                  </a:rPr>
                  <a:t>다운로드 받은 파일 찾기</a:t>
                </a:r>
                <a:endParaRPr lang="en-US" altLang="ko-KR" sz="1400" b="1" dirty="0">
                  <a:solidFill>
                    <a:srgbClr val="FF7876"/>
                  </a:solidFill>
                </a:endParaRPr>
              </a:p>
            </p:txBody>
          </p:sp>
          <p:sp>
            <p:nvSpPr>
              <p:cNvPr id="22" name="사각형: 둥근 모서리 86">
                <a:extLst>
                  <a:ext uri="{FF2B5EF4-FFF2-40B4-BE49-F238E27FC236}">
                    <a16:creationId xmlns="" xmlns:a16="http://schemas.microsoft.com/office/drawing/2014/main" id="{643DF2C9-0DC2-40DB-9801-94C31026821B}"/>
                  </a:ext>
                </a:extLst>
              </p:cNvPr>
              <p:cNvSpPr/>
              <p:nvPr/>
            </p:nvSpPr>
            <p:spPr>
              <a:xfrm>
                <a:off x="385631" y="4165743"/>
                <a:ext cx="2861953" cy="68574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해당 프로젝트를 </a:t>
                </a:r>
                <a:r>
                  <a:rPr lang="ko-KR" altLang="en-US" sz="1400" b="1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우클릭</a:t>
                </a: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 한 뒤 </a:t>
                </a:r>
                <a:r>
                  <a:rPr lang="en-US" altLang="ko-KR" sz="1400" b="1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Properties</a:t>
                </a: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 </a:t>
                </a:r>
                <a:r>
                  <a:rPr lang="ko-KR" altLang="en-US" sz="1400" b="1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클릭</a:t>
                </a:r>
                <a:endPara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pic>
        <p:nvPicPr>
          <p:cNvPr id="12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1641" y="1773614"/>
            <a:ext cx="765860" cy="72392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사각형: 둥근 모서리 86">
            <a:extLst>
              <a:ext uri="{FF2B5EF4-FFF2-40B4-BE49-F238E27FC236}">
                <a16:creationId xmlns="" xmlns:a16="http://schemas.microsoft.com/office/drawing/2014/main" id="{643DF2C9-0DC2-40DB-9801-94C31026821B}"/>
              </a:ext>
            </a:extLst>
          </p:cNvPr>
          <p:cNvSpPr/>
          <p:nvPr/>
        </p:nvSpPr>
        <p:spPr>
          <a:xfrm>
            <a:off x="862008" y="3454454"/>
            <a:ext cx="2861953" cy="6857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Libraries </a:t>
            </a: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탭에서 </a:t>
            </a:r>
            <a:endParaRPr lang="en-US" altLang="ko-KR" sz="14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defRPr/>
            </a:pPr>
            <a:r>
              <a:rPr lang="en-US" altLang="ko-KR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AddExternal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JARs…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를 </a:t>
            </a: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클릭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30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04B58DCA-A070-4A95-8F4F-9C8FC9B0360F}"/>
              </a:ext>
            </a:extLst>
          </p:cNvPr>
          <p:cNvSpPr/>
          <p:nvPr/>
        </p:nvSpPr>
        <p:spPr>
          <a:xfrm>
            <a:off x="3459717" y="332194"/>
            <a:ext cx="53032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iTEXT</a:t>
            </a:r>
            <a:r>
              <a:rPr lang="en-US" altLang="ko-KR" sz="1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ko-KR" altLang="en-US" sz="3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생성 소스 </a:t>
            </a:r>
            <a:r>
              <a:rPr lang="en-US" altLang="ko-KR" sz="3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</a:t>
            </a:r>
            <a:endParaRPr lang="en-US" altLang="ko-KR" sz="3000" b="1" i="1" kern="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="" xmlns:a16="http://schemas.microsoft.com/office/drawing/2014/main" id="{17315961-6FBC-42F0-82EC-0055A8DFE661}"/>
              </a:ext>
            </a:extLst>
          </p:cNvPr>
          <p:cNvCxnSpPr>
            <a:cxnSpLocks/>
          </p:cNvCxnSpPr>
          <p:nvPr/>
        </p:nvCxnSpPr>
        <p:spPr>
          <a:xfrm flipV="1">
            <a:off x="859926" y="847192"/>
            <a:ext cx="2899274" cy="521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59450B3C-38E9-4DFF-A7A2-D39C83DFDFF3}"/>
              </a:ext>
            </a:extLst>
          </p:cNvPr>
          <p:cNvCxnSpPr>
            <a:cxnSpLocks/>
          </p:cNvCxnSpPr>
          <p:nvPr/>
        </p:nvCxnSpPr>
        <p:spPr>
          <a:xfrm flipH="1">
            <a:off x="8369300" y="847712"/>
            <a:ext cx="2903277" cy="1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013" y="1163191"/>
            <a:ext cx="7019925" cy="542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333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04B58DCA-A070-4A95-8F4F-9C8FC9B0360F}"/>
              </a:ext>
            </a:extLst>
          </p:cNvPr>
          <p:cNvSpPr/>
          <p:nvPr/>
        </p:nvSpPr>
        <p:spPr>
          <a:xfrm>
            <a:off x="3459717" y="332194"/>
            <a:ext cx="5303283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iTEXT</a:t>
            </a:r>
            <a:r>
              <a:rPr lang="en-US" altLang="ko-KR" sz="1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</a:t>
            </a:r>
            <a:r>
              <a:rPr lang="ko-KR" altLang="en-US" sz="3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예시 </a:t>
            </a:r>
            <a:r>
              <a:rPr lang="en-US" altLang="ko-KR" sz="3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</a:t>
            </a:r>
            <a:endParaRPr lang="en-US" altLang="ko-KR" sz="3000" b="1" i="1" kern="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="" xmlns:a16="http://schemas.microsoft.com/office/drawing/2014/main" id="{17315961-6FBC-42F0-82EC-0055A8DFE661}"/>
              </a:ext>
            </a:extLst>
          </p:cNvPr>
          <p:cNvCxnSpPr>
            <a:cxnSpLocks/>
          </p:cNvCxnSpPr>
          <p:nvPr/>
        </p:nvCxnSpPr>
        <p:spPr>
          <a:xfrm flipV="1">
            <a:off x="859926" y="847192"/>
            <a:ext cx="2899274" cy="521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59450B3C-38E9-4DFF-A7A2-D39C83DFDFF3}"/>
              </a:ext>
            </a:extLst>
          </p:cNvPr>
          <p:cNvCxnSpPr>
            <a:cxnSpLocks/>
          </p:cNvCxnSpPr>
          <p:nvPr/>
        </p:nvCxnSpPr>
        <p:spPr>
          <a:xfrm flipH="1">
            <a:off x="8369300" y="847712"/>
            <a:ext cx="2903277" cy="1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563" y="1175886"/>
            <a:ext cx="7637463" cy="544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574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04B58DCA-A070-4A95-8F4F-9C8FC9B0360F}"/>
              </a:ext>
            </a:extLst>
          </p:cNvPr>
          <p:cNvSpPr/>
          <p:nvPr/>
        </p:nvSpPr>
        <p:spPr>
          <a:xfrm>
            <a:off x="3459717" y="332194"/>
            <a:ext cx="53032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iTEXT</a:t>
            </a:r>
            <a:r>
              <a:rPr lang="en-US" altLang="ko-KR" sz="1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ko-KR" altLang="en-US" sz="3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생성 소스 </a:t>
            </a:r>
            <a:r>
              <a:rPr lang="en-US" altLang="ko-KR" sz="3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  <a:endParaRPr lang="en-US" altLang="ko-KR" sz="3000" b="1" i="1" kern="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="" xmlns:a16="http://schemas.microsoft.com/office/drawing/2014/main" id="{17315961-6FBC-42F0-82EC-0055A8DFE661}"/>
              </a:ext>
            </a:extLst>
          </p:cNvPr>
          <p:cNvCxnSpPr>
            <a:cxnSpLocks/>
          </p:cNvCxnSpPr>
          <p:nvPr/>
        </p:nvCxnSpPr>
        <p:spPr>
          <a:xfrm flipV="1">
            <a:off x="859926" y="847192"/>
            <a:ext cx="2899274" cy="521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59450B3C-38E9-4DFF-A7A2-D39C83DFDFF3}"/>
              </a:ext>
            </a:extLst>
          </p:cNvPr>
          <p:cNvCxnSpPr>
            <a:cxnSpLocks/>
          </p:cNvCxnSpPr>
          <p:nvPr/>
        </p:nvCxnSpPr>
        <p:spPr>
          <a:xfrm flipH="1">
            <a:off x="8369300" y="847712"/>
            <a:ext cx="2903277" cy="1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63"/>
          <a:stretch/>
        </p:blipFill>
        <p:spPr bwMode="auto">
          <a:xfrm>
            <a:off x="517026" y="1264791"/>
            <a:ext cx="5759429" cy="4453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499" y="1899791"/>
            <a:ext cx="6423025" cy="4453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898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04B58DCA-A070-4A95-8F4F-9C8FC9B0360F}"/>
              </a:ext>
            </a:extLst>
          </p:cNvPr>
          <p:cNvSpPr/>
          <p:nvPr/>
        </p:nvSpPr>
        <p:spPr>
          <a:xfrm>
            <a:off x="3459717" y="332194"/>
            <a:ext cx="53032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iTEXT</a:t>
            </a:r>
            <a:r>
              <a:rPr lang="en-US" altLang="ko-KR" sz="1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</a:t>
            </a:r>
            <a:r>
              <a:rPr lang="ko-KR" altLang="en-US" sz="3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예시 </a:t>
            </a:r>
            <a:r>
              <a:rPr lang="en-US" altLang="ko-KR" sz="3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  <a:endParaRPr lang="en-US" altLang="ko-KR" sz="3000" b="1" i="1" kern="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="" xmlns:a16="http://schemas.microsoft.com/office/drawing/2014/main" id="{17315961-6FBC-42F0-82EC-0055A8DFE661}"/>
              </a:ext>
            </a:extLst>
          </p:cNvPr>
          <p:cNvCxnSpPr>
            <a:cxnSpLocks/>
          </p:cNvCxnSpPr>
          <p:nvPr/>
        </p:nvCxnSpPr>
        <p:spPr>
          <a:xfrm flipV="1">
            <a:off x="859926" y="847192"/>
            <a:ext cx="2899274" cy="521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59450B3C-38E9-4DFF-A7A2-D39C83DFDFF3}"/>
              </a:ext>
            </a:extLst>
          </p:cNvPr>
          <p:cNvCxnSpPr>
            <a:cxnSpLocks/>
          </p:cNvCxnSpPr>
          <p:nvPr/>
        </p:nvCxnSpPr>
        <p:spPr>
          <a:xfrm flipH="1">
            <a:off x="8369300" y="847712"/>
            <a:ext cx="2903277" cy="1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562" y="1615174"/>
            <a:ext cx="8105543" cy="4644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515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04B58DCA-A070-4A95-8F4F-9C8FC9B0360F}"/>
              </a:ext>
            </a:extLst>
          </p:cNvPr>
          <p:cNvSpPr/>
          <p:nvPr/>
        </p:nvSpPr>
        <p:spPr>
          <a:xfrm>
            <a:off x="3459717" y="332194"/>
            <a:ext cx="53032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iTEXT</a:t>
            </a:r>
            <a:r>
              <a:rPr lang="en-US" altLang="ko-KR" sz="1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ko-KR" altLang="en-US" sz="3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생성 소스 </a:t>
            </a:r>
            <a:r>
              <a:rPr lang="en-US" altLang="ko-KR" sz="3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3</a:t>
            </a:r>
            <a:endParaRPr lang="en-US" altLang="ko-KR" sz="3000" b="1" i="1" kern="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="" xmlns:a16="http://schemas.microsoft.com/office/drawing/2014/main" id="{17315961-6FBC-42F0-82EC-0055A8DFE661}"/>
              </a:ext>
            </a:extLst>
          </p:cNvPr>
          <p:cNvCxnSpPr>
            <a:cxnSpLocks/>
          </p:cNvCxnSpPr>
          <p:nvPr/>
        </p:nvCxnSpPr>
        <p:spPr>
          <a:xfrm flipV="1">
            <a:off x="859926" y="847192"/>
            <a:ext cx="2899274" cy="521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59450B3C-38E9-4DFF-A7A2-D39C83DFDFF3}"/>
              </a:ext>
            </a:extLst>
          </p:cNvPr>
          <p:cNvCxnSpPr>
            <a:cxnSpLocks/>
          </p:cNvCxnSpPr>
          <p:nvPr/>
        </p:nvCxnSpPr>
        <p:spPr>
          <a:xfrm flipH="1">
            <a:off x="8369300" y="847712"/>
            <a:ext cx="2903277" cy="1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335601"/>
            <a:ext cx="6794500" cy="44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482" y="1549400"/>
            <a:ext cx="5521036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178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04B58DCA-A070-4A95-8F4F-9C8FC9B0360F}"/>
              </a:ext>
            </a:extLst>
          </p:cNvPr>
          <p:cNvSpPr/>
          <p:nvPr/>
        </p:nvSpPr>
        <p:spPr>
          <a:xfrm>
            <a:off x="3459717" y="332194"/>
            <a:ext cx="53032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iTEXT</a:t>
            </a:r>
            <a:r>
              <a:rPr lang="en-US" altLang="ko-KR" sz="1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</a:t>
            </a:r>
            <a:r>
              <a:rPr lang="ko-KR" altLang="en-US" sz="3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예시 </a:t>
            </a:r>
            <a:r>
              <a:rPr lang="en-US" altLang="ko-KR" sz="3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3</a:t>
            </a:r>
            <a:endParaRPr lang="en-US" altLang="ko-KR" sz="3000" b="1" i="1" kern="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="" xmlns:a16="http://schemas.microsoft.com/office/drawing/2014/main" id="{17315961-6FBC-42F0-82EC-0055A8DFE661}"/>
              </a:ext>
            </a:extLst>
          </p:cNvPr>
          <p:cNvCxnSpPr>
            <a:cxnSpLocks/>
          </p:cNvCxnSpPr>
          <p:nvPr/>
        </p:nvCxnSpPr>
        <p:spPr>
          <a:xfrm flipV="1">
            <a:off x="859926" y="847192"/>
            <a:ext cx="2899274" cy="521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59450B3C-38E9-4DFF-A7A2-D39C83DFDFF3}"/>
              </a:ext>
            </a:extLst>
          </p:cNvPr>
          <p:cNvCxnSpPr>
            <a:cxnSpLocks/>
          </p:cNvCxnSpPr>
          <p:nvPr/>
        </p:nvCxnSpPr>
        <p:spPr>
          <a:xfrm flipH="1">
            <a:off x="8369300" y="847712"/>
            <a:ext cx="2903277" cy="1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277491"/>
            <a:ext cx="8586788" cy="5131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688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04B58DCA-A070-4A95-8F4F-9C8FC9B0360F}"/>
              </a:ext>
            </a:extLst>
          </p:cNvPr>
          <p:cNvSpPr/>
          <p:nvPr/>
        </p:nvSpPr>
        <p:spPr>
          <a:xfrm>
            <a:off x="3459717" y="332194"/>
            <a:ext cx="53032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iTEXT</a:t>
            </a:r>
            <a:r>
              <a:rPr lang="en-US" altLang="ko-KR" sz="1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ko-KR" altLang="en-US" sz="3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생성 소스 </a:t>
            </a:r>
            <a:r>
              <a:rPr lang="en-US" altLang="ko-KR" sz="3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4</a:t>
            </a:r>
            <a:endParaRPr lang="en-US" altLang="ko-KR" sz="3000" b="1" i="1" kern="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="" xmlns:a16="http://schemas.microsoft.com/office/drawing/2014/main" id="{17315961-6FBC-42F0-82EC-0055A8DFE661}"/>
              </a:ext>
            </a:extLst>
          </p:cNvPr>
          <p:cNvCxnSpPr>
            <a:cxnSpLocks/>
          </p:cNvCxnSpPr>
          <p:nvPr/>
        </p:nvCxnSpPr>
        <p:spPr>
          <a:xfrm flipV="1">
            <a:off x="859926" y="847192"/>
            <a:ext cx="2899274" cy="521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59450B3C-38E9-4DFF-A7A2-D39C83DFDFF3}"/>
              </a:ext>
            </a:extLst>
          </p:cNvPr>
          <p:cNvCxnSpPr>
            <a:cxnSpLocks/>
          </p:cNvCxnSpPr>
          <p:nvPr/>
        </p:nvCxnSpPr>
        <p:spPr>
          <a:xfrm flipH="1">
            <a:off x="8369300" y="847712"/>
            <a:ext cx="2903277" cy="1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1315633"/>
            <a:ext cx="7812088" cy="3938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917" y="2189383"/>
            <a:ext cx="6679646" cy="413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418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04B58DCA-A070-4A95-8F4F-9C8FC9B0360F}"/>
              </a:ext>
            </a:extLst>
          </p:cNvPr>
          <p:cNvSpPr/>
          <p:nvPr/>
        </p:nvSpPr>
        <p:spPr>
          <a:xfrm>
            <a:off x="3459717" y="332194"/>
            <a:ext cx="53032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iTEXT</a:t>
            </a:r>
            <a:r>
              <a:rPr lang="en-US" altLang="ko-KR" sz="1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</a:t>
            </a:r>
            <a:r>
              <a:rPr lang="ko-KR" altLang="en-US" sz="3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예시 </a:t>
            </a:r>
            <a:r>
              <a:rPr lang="en-US" altLang="ko-KR" sz="3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4</a:t>
            </a:r>
            <a:endParaRPr lang="en-US" altLang="ko-KR" sz="3000" b="1" i="1" kern="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="" xmlns:a16="http://schemas.microsoft.com/office/drawing/2014/main" id="{17315961-6FBC-42F0-82EC-0055A8DFE661}"/>
              </a:ext>
            </a:extLst>
          </p:cNvPr>
          <p:cNvCxnSpPr>
            <a:cxnSpLocks/>
          </p:cNvCxnSpPr>
          <p:nvPr/>
        </p:nvCxnSpPr>
        <p:spPr>
          <a:xfrm flipV="1">
            <a:off x="859926" y="847192"/>
            <a:ext cx="2899274" cy="521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59450B3C-38E9-4DFF-A7A2-D39C83DFDFF3}"/>
              </a:ext>
            </a:extLst>
          </p:cNvPr>
          <p:cNvCxnSpPr>
            <a:cxnSpLocks/>
          </p:cNvCxnSpPr>
          <p:nvPr/>
        </p:nvCxnSpPr>
        <p:spPr>
          <a:xfrm flipH="1">
            <a:off x="8369300" y="847712"/>
            <a:ext cx="2903277" cy="1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589" y="1274746"/>
            <a:ext cx="6747538" cy="5214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302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59925" y="1468536"/>
            <a:ext cx="2247738" cy="535488"/>
            <a:chOff x="4248685" y="4290512"/>
            <a:chExt cx="2247738" cy="535488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="" xmlns:a16="http://schemas.microsoft.com/office/drawing/2014/main" id="{67E9A93D-8B7F-4E87-821F-582A36009FB2}"/>
                </a:ext>
              </a:extLst>
            </p:cNvPr>
            <p:cNvSpPr/>
            <p:nvPr/>
          </p:nvSpPr>
          <p:spPr>
            <a:xfrm>
              <a:off x="4248685" y="4290512"/>
              <a:ext cx="1527901" cy="53548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FF78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b="1" dirty="0" smtClean="0">
                  <a:solidFill>
                    <a:srgbClr val="FF7876"/>
                  </a:solidFill>
                </a:rPr>
                <a:t>#</a:t>
              </a:r>
              <a:r>
                <a:rPr lang="ko-KR" altLang="en-US" sz="1500" b="1" dirty="0" smtClean="0">
                  <a:solidFill>
                    <a:srgbClr val="FF7876"/>
                  </a:solidFill>
                </a:rPr>
                <a:t>홈페이</a:t>
              </a:r>
              <a:r>
                <a:rPr lang="ko-KR" altLang="en-US" sz="1500" b="1" dirty="0">
                  <a:solidFill>
                    <a:srgbClr val="FF7876"/>
                  </a:solidFill>
                </a:rPr>
                <a:t>지</a:t>
              </a:r>
              <a:endParaRPr lang="en-US" altLang="ko-KR" sz="1500" b="1" dirty="0">
                <a:solidFill>
                  <a:srgbClr val="FF7876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="" xmlns:a16="http://schemas.microsoft.com/office/drawing/2014/main" id="{AD295D6B-4714-49E7-B8FE-26AE12C3130A}"/>
                </a:ext>
              </a:extLst>
            </p:cNvPr>
            <p:cNvCxnSpPr>
              <a:cxnSpLocks/>
            </p:cNvCxnSpPr>
            <p:nvPr/>
          </p:nvCxnSpPr>
          <p:spPr>
            <a:xfrm>
              <a:off x="5776586" y="4560385"/>
              <a:ext cx="719837" cy="0"/>
            </a:xfrm>
            <a:prstGeom prst="line">
              <a:avLst/>
            </a:prstGeom>
            <a:ln w="19050">
              <a:solidFill>
                <a:srgbClr val="FF7876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04B58DCA-A070-4A95-8F4F-9C8FC9B0360F}"/>
              </a:ext>
            </a:extLst>
          </p:cNvPr>
          <p:cNvSpPr/>
          <p:nvPr/>
        </p:nvSpPr>
        <p:spPr>
          <a:xfrm>
            <a:off x="3739117" y="332194"/>
            <a:ext cx="47137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PDFBOX</a:t>
            </a:r>
            <a:r>
              <a:rPr lang="en-US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ko-KR" altLang="en-US" sz="3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관련 사이트</a:t>
            </a:r>
            <a:endParaRPr lang="en-US" altLang="ko-KR" sz="3000" b="1" i="1" kern="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="" xmlns:a16="http://schemas.microsoft.com/office/drawing/2014/main" id="{17315961-6FBC-42F0-82EC-0055A8DFE66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63666" y="-556027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59450B3C-38E9-4DFF-A7A2-D39C83DFDFF3}"/>
              </a:ext>
            </a:extLst>
          </p:cNvPr>
          <p:cNvCxnSpPr>
            <a:cxnSpLocks/>
          </p:cNvCxnSpPr>
          <p:nvPr/>
        </p:nvCxnSpPr>
        <p:spPr>
          <a:xfrm rot="5400000" flipH="1">
            <a:off x="9868316" y="-556548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926" y="2004024"/>
            <a:ext cx="7604650" cy="4324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E48E4B5E-209F-40DF-BADA-4D19E1D361A6}"/>
              </a:ext>
            </a:extLst>
          </p:cNvPr>
          <p:cNvSpPr/>
          <p:nvPr/>
        </p:nvSpPr>
        <p:spPr>
          <a:xfrm>
            <a:off x="3203093" y="1511299"/>
            <a:ext cx="4531208" cy="453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https://pdfbox.apache.org/2.0/dependencies.html</a:t>
            </a:r>
          </a:p>
        </p:txBody>
      </p:sp>
    </p:spTree>
    <p:extLst>
      <p:ext uri="{BB962C8B-B14F-4D97-AF65-F5344CB8AC3E}">
        <p14:creationId xmlns:p14="http://schemas.microsoft.com/office/powerpoint/2010/main" val="208956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7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="" xmlns:a16="http://schemas.microsoft.com/office/drawing/2014/main" id="{92F4E01E-679C-4D6B-8449-8DB2AF7B7D34}"/>
              </a:ext>
            </a:extLst>
          </p:cNvPr>
          <p:cNvSpPr/>
          <p:nvPr/>
        </p:nvSpPr>
        <p:spPr>
          <a:xfrm>
            <a:off x="2305050" y="2828835"/>
            <a:ext cx="7581900" cy="12003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800" b="1" i="1" kern="0" dirty="0">
                <a:solidFill>
                  <a:schemeClr val="bg1"/>
                </a:solidFill>
              </a:rPr>
              <a:t>I</a:t>
            </a:r>
            <a:r>
              <a:rPr lang="en-US" altLang="ko-KR" sz="4800" b="1" i="1" kern="0" dirty="0" smtClean="0">
                <a:solidFill>
                  <a:schemeClr val="bg1"/>
                </a:solidFill>
              </a:rPr>
              <a:t>TEXT </a:t>
            </a:r>
            <a:r>
              <a:rPr lang="ko-KR" altLang="en-US" sz="4800" b="1" i="1" kern="0" dirty="0" smtClean="0">
                <a:solidFill>
                  <a:schemeClr val="bg1"/>
                </a:solidFill>
              </a:rPr>
              <a:t>예제 프로그램 구현</a:t>
            </a:r>
            <a:endParaRPr lang="en-US" altLang="ko-KR" sz="4800" b="1" i="1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84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59925" y="1468536"/>
            <a:ext cx="2247738" cy="535488"/>
            <a:chOff x="4248685" y="4290512"/>
            <a:chExt cx="2247738" cy="535488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="" xmlns:a16="http://schemas.microsoft.com/office/drawing/2014/main" id="{67E9A93D-8B7F-4E87-821F-582A36009FB2}"/>
                </a:ext>
              </a:extLst>
            </p:cNvPr>
            <p:cNvSpPr/>
            <p:nvPr/>
          </p:nvSpPr>
          <p:spPr>
            <a:xfrm>
              <a:off x="4248685" y="4290512"/>
              <a:ext cx="1527901" cy="53548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FF78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b="1" dirty="0" smtClean="0">
                  <a:solidFill>
                    <a:srgbClr val="FF7876"/>
                  </a:solidFill>
                </a:rPr>
                <a:t>#</a:t>
              </a:r>
              <a:r>
                <a:rPr lang="en-US" altLang="ko-KR" sz="1500" b="1" dirty="0">
                  <a:solidFill>
                    <a:srgbClr val="FF7876"/>
                  </a:solidFill>
                </a:rPr>
                <a:t>PDF </a:t>
              </a:r>
              <a:r>
                <a:rPr lang="ko-KR" altLang="en-US" sz="1500" b="1" dirty="0">
                  <a:solidFill>
                    <a:srgbClr val="FF7876"/>
                  </a:solidFill>
                </a:rPr>
                <a:t>생성 </a:t>
              </a:r>
              <a:endParaRPr lang="en-US" altLang="ko-KR" sz="1500" b="1" dirty="0" smtClean="0">
                <a:solidFill>
                  <a:srgbClr val="FF7876"/>
                </a:solidFill>
              </a:endParaRPr>
            </a:p>
            <a:p>
              <a:pPr algn="ctr">
                <a:defRPr/>
              </a:pPr>
              <a:r>
                <a:rPr lang="ko-KR" altLang="en-US" sz="1500" b="1" dirty="0" smtClean="0">
                  <a:solidFill>
                    <a:srgbClr val="FF7876"/>
                  </a:solidFill>
                </a:rPr>
                <a:t>툴 </a:t>
              </a:r>
              <a:r>
                <a:rPr lang="ko-KR" altLang="en-US" sz="1500" b="1" dirty="0">
                  <a:solidFill>
                    <a:srgbClr val="FF7876"/>
                  </a:solidFill>
                </a:rPr>
                <a:t>비교</a:t>
              </a:r>
              <a:endParaRPr lang="en-US" altLang="ko-KR" sz="1500" b="1" dirty="0">
                <a:solidFill>
                  <a:srgbClr val="FF7876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="" xmlns:a16="http://schemas.microsoft.com/office/drawing/2014/main" id="{AD295D6B-4714-49E7-B8FE-26AE12C3130A}"/>
                </a:ext>
              </a:extLst>
            </p:cNvPr>
            <p:cNvCxnSpPr>
              <a:cxnSpLocks/>
            </p:cNvCxnSpPr>
            <p:nvPr/>
          </p:nvCxnSpPr>
          <p:spPr>
            <a:xfrm>
              <a:off x="5776586" y="4560385"/>
              <a:ext cx="719837" cy="0"/>
            </a:xfrm>
            <a:prstGeom prst="line">
              <a:avLst/>
            </a:prstGeom>
            <a:ln w="19050">
              <a:solidFill>
                <a:srgbClr val="FF7876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04B58DCA-A070-4A95-8F4F-9C8FC9B0360F}"/>
              </a:ext>
            </a:extLst>
          </p:cNvPr>
          <p:cNvSpPr/>
          <p:nvPr/>
        </p:nvSpPr>
        <p:spPr>
          <a:xfrm>
            <a:off x="3739117" y="332194"/>
            <a:ext cx="47137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PDFBOX</a:t>
            </a:r>
            <a:r>
              <a:rPr lang="en-US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ko-KR" altLang="en-US" sz="3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관련 사이트</a:t>
            </a:r>
            <a:endParaRPr lang="en-US" altLang="ko-KR" sz="3000" b="1" i="1" kern="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="" xmlns:a16="http://schemas.microsoft.com/office/drawing/2014/main" id="{17315961-6FBC-42F0-82EC-0055A8DFE66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63666" y="-556027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59450B3C-38E9-4DFF-A7A2-D39C83DFDFF3}"/>
              </a:ext>
            </a:extLst>
          </p:cNvPr>
          <p:cNvCxnSpPr>
            <a:cxnSpLocks/>
          </p:cNvCxnSpPr>
          <p:nvPr/>
        </p:nvCxnSpPr>
        <p:spPr>
          <a:xfrm rot="5400000" flipH="1">
            <a:off x="9868316" y="-556548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E48E4B5E-209F-40DF-BADA-4D19E1D361A6}"/>
              </a:ext>
            </a:extLst>
          </p:cNvPr>
          <p:cNvSpPr/>
          <p:nvPr/>
        </p:nvSpPr>
        <p:spPr>
          <a:xfrm>
            <a:off x="3203092" y="1511299"/>
            <a:ext cx="5249790" cy="453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https://java.libhunt.com/compare-apache-pdfbox-vs-itext 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4" b="8423"/>
          <a:stretch/>
        </p:blipFill>
        <p:spPr bwMode="auto">
          <a:xfrm>
            <a:off x="3317392" y="2004024"/>
            <a:ext cx="7955184" cy="45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339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59925" y="1468536"/>
            <a:ext cx="2247738" cy="535488"/>
            <a:chOff x="4248685" y="4290512"/>
            <a:chExt cx="2247738" cy="535488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="" xmlns:a16="http://schemas.microsoft.com/office/drawing/2014/main" id="{67E9A93D-8B7F-4E87-821F-582A36009FB2}"/>
                </a:ext>
              </a:extLst>
            </p:cNvPr>
            <p:cNvSpPr/>
            <p:nvPr/>
          </p:nvSpPr>
          <p:spPr>
            <a:xfrm>
              <a:off x="4248685" y="4290512"/>
              <a:ext cx="2035675" cy="53548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FF78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b="1" dirty="0" smtClean="0">
                  <a:solidFill>
                    <a:srgbClr val="FF7876"/>
                  </a:solidFill>
                </a:rPr>
                <a:t>#</a:t>
              </a:r>
              <a:r>
                <a:rPr lang="en-US" altLang="ko-KR" sz="1500" b="1" dirty="0" err="1">
                  <a:solidFill>
                    <a:srgbClr val="FF7876"/>
                  </a:solidFill>
                </a:rPr>
                <a:t>github</a:t>
              </a:r>
              <a:r>
                <a:rPr lang="ko-KR" altLang="en-US" sz="1500" b="1" dirty="0">
                  <a:solidFill>
                    <a:srgbClr val="FF7876"/>
                  </a:solidFill>
                </a:rPr>
                <a:t>을 통한 </a:t>
              </a:r>
              <a:r>
                <a:rPr lang="en-US" altLang="ko-KR" sz="1500" b="1" dirty="0" err="1">
                  <a:solidFill>
                    <a:srgbClr val="FF7876"/>
                  </a:solidFill>
                </a:rPr>
                <a:t>Sourse</a:t>
              </a:r>
              <a:r>
                <a:rPr lang="en-US" altLang="ko-KR" sz="1500" b="1" dirty="0">
                  <a:solidFill>
                    <a:srgbClr val="FF7876"/>
                  </a:solidFill>
                </a:rPr>
                <a:t> Code </a:t>
              </a:r>
              <a:r>
                <a:rPr lang="ko-KR" altLang="en-US" sz="1500" b="1" dirty="0">
                  <a:solidFill>
                    <a:srgbClr val="FF7876"/>
                  </a:solidFill>
                </a:rPr>
                <a:t>교환</a:t>
              </a:r>
              <a:endParaRPr lang="en-US" altLang="ko-KR" sz="1500" b="1" dirty="0">
                <a:solidFill>
                  <a:srgbClr val="FF7876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="" xmlns:a16="http://schemas.microsoft.com/office/drawing/2014/main" id="{AD295D6B-4714-49E7-B8FE-26AE12C3130A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6284360" y="4558256"/>
              <a:ext cx="212063" cy="2129"/>
            </a:xfrm>
            <a:prstGeom prst="line">
              <a:avLst/>
            </a:prstGeom>
            <a:ln w="19050">
              <a:solidFill>
                <a:srgbClr val="FF7876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04B58DCA-A070-4A95-8F4F-9C8FC9B0360F}"/>
              </a:ext>
            </a:extLst>
          </p:cNvPr>
          <p:cNvSpPr/>
          <p:nvPr/>
        </p:nvSpPr>
        <p:spPr>
          <a:xfrm>
            <a:off x="3739117" y="332194"/>
            <a:ext cx="47137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PDFBOX</a:t>
            </a:r>
            <a:r>
              <a:rPr lang="en-US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ko-KR" altLang="en-US" sz="3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관련 사이트</a:t>
            </a:r>
            <a:endParaRPr lang="en-US" altLang="ko-KR" sz="3000" b="1" i="1" kern="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="" xmlns:a16="http://schemas.microsoft.com/office/drawing/2014/main" id="{17315961-6FBC-42F0-82EC-0055A8DFE66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63666" y="-556027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59450B3C-38E9-4DFF-A7A2-D39C83DFDFF3}"/>
              </a:ext>
            </a:extLst>
          </p:cNvPr>
          <p:cNvCxnSpPr>
            <a:cxnSpLocks/>
          </p:cNvCxnSpPr>
          <p:nvPr/>
        </p:nvCxnSpPr>
        <p:spPr>
          <a:xfrm rot="5400000" flipH="1">
            <a:off x="9868316" y="-556548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E48E4B5E-209F-40DF-BADA-4D19E1D361A6}"/>
              </a:ext>
            </a:extLst>
          </p:cNvPr>
          <p:cNvSpPr/>
          <p:nvPr/>
        </p:nvSpPr>
        <p:spPr>
          <a:xfrm>
            <a:off x="3203093" y="1549400"/>
            <a:ext cx="3172307" cy="364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https://github.com/apache/pdfbox 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02"/>
          <a:stretch/>
        </p:blipFill>
        <p:spPr bwMode="auto">
          <a:xfrm>
            <a:off x="3203093" y="2004024"/>
            <a:ext cx="8069483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259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59925" y="1468536"/>
            <a:ext cx="2247738" cy="535488"/>
            <a:chOff x="4248685" y="4290512"/>
            <a:chExt cx="2247738" cy="535488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="" xmlns:a16="http://schemas.microsoft.com/office/drawing/2014/main" id="{67E9A93D-8B7F-4E87-821F-582A36009FB2}"/>
                </a:ext>
              </a:extLst>
            </p:cNvPr>
            <p:cNvSpPr/>
            <p:nvPr/>
          </p:nvSpPr>
          <p:spPr>
            <a:xfrm>
              <a:off x="4248685" y="4290512"/>
              <a:ext cx="2035675" cy="53548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FF78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b="1" dirty="0" smtClean="0">
                  <a:solidFill>
                    <a:srgbClr val="FF7876"/>
                  </a:solidFill>
                </a:rPr>
                <a:t>#</a:t>
              </a:r>
              <a:r>
                <a:rPr lang="en-US" altLang="ko-KR" sz="1500" b="1" dirty="0" err="1">
                  <a:solidFill>
                    <a:srgbClr val="FF7876"/>
                  </a:solidFill>
                </a:rPr>
                <a:t>PDFBox</a:t>
              </a:r>
              <a:r>
                <a:rPr lang="en-US" altLang="ko-KR" sz="1500" b="1" dirty="0">
                  <a:solidFill>
                    <a:srgbClr val="FF7876"/>
                  </a:solidFill>
                </a:rPr>
                <a:t> </a:t>
              </a:r>
              <a:r>
                <a:rPr lang="ko-KR" altLang="en-US" sz="1500" b="1" dirty="0">
                  <a:solidFill>
                    <a:srgbClr val="FF7876"/>
                  </a:solidFill>
                </a:rPr>
                <a:t>연역</a:t>
              </a:r>
              <a:endParaRPr lang="en-US" altLang="ko-KR" sz="1500" b="1" dirty="0">
                <a:solidFill>
                  <a:srgbClr val="FF7876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="" xmlns:a16="http://schemas.microsoft.com/office/drawing/2014/main" id="{AD295D6B-4714-49E7-B8FE-26AE12C3130A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6284360" y="4558256"/>
              <a:ext cx="212063" cy="2129"/>
            </a:xfrm>
            <a:prstGeom prst="line">
              <a:avLst/>
            </a:prstGeom>
            <a:ln w="19050">
              <a:solidFill>
                <a:srgbClr val="FF7876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04B58DCA-A070-4A95-8F4F-9C8FC9B0360F}"/>
              </a:ext>
            </a:extLst>
          </p:cNvPr>
          <p:cNvSpPr/>
          <p:nvPr/>
        </p:nvSpPr>
        <p:spPr>
          <a:xfrm>
            <a:off x="3739117" y="332194"/>
            <a:ext cx="47137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PDFBOX</a:t>
            </a:r>
            <a:r>
              <a:rPr lang="en-US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ko-KR" altLang="en-US" sz="3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관련 사이트</a:t>
            </a:r>
            <a:endParaRPr lang="en-US" altLang="ko-KR" sz="3000" b="1" i="1" kern="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="" xmlns:a16="http://schemas.microsoft.com/office/drawing/2014/main" id="{17315961-6FBC-42F0-82EC-0055A8DFE66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63666" y="-556027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59450B3C-38E9-4DFF-A7A2-D39C83DFDFF3}"/>
              </a:ext>
            </a:extLst>
          </p:cNvPr>
          <p:cNvCxnSpPr>
            <a:cxnSpLocks/>
          </p:cNvCxnSpPr>
          <p:nvPr/>
        </p:nvCxnSpPr>
        <p:spPr>
          <a:xfrm rot="5400000" flipH="1">
            <a:off x="9868316" y="-556548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E48E4B5E-209F-40DF-BADA-4D19E1D361A6}"/>
              </a:ext>
            </a:extLst>
          </p:cNvPr>
          <p:cNvSpPr/>
          <p:nvPr/>
        </p:nvSpPr>
        <p:spPr>
          <a:xfrm>
            <a:off x="3203093" y="1536700"/>
            <a:ext cx="4582007" cy="364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https://java.libhunt.com/apache-pdfbox-changelog 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48"/>
          <a:stretch/>
        </p:blipFill>
        <p:spPr bwMode="auto">
          <a:xfrm>
            <a:off x="3203093" y="2004025"/>
            <a:ext cx="8069483" cy="4485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846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926" y="1773614"/>
            <a:ext cx="7604650" cy="4322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04B58DCA-A070-4A95-8F4F-9C8FC9B0360F}"/>
              </a:ext>
            </a:extLst>
          </p:cNvPr>
          <p:cNvSpPr/>
          <p:nvPr/>
        </p:nvSpPr>
        <p:spPr>
          <a:xfrm>
            <a:off x="3739117" y="332194"/>
            <a:ext cx="47137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PDFBOX</a:t>
            </a:r>
            <a:r>
              <a:rPr lang="en-US" altLang="ko-KR" sz="1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ko-KR" altLang="en-US" sz="3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다운로드 방법</a:t>
            </a:r>
            <a:endParaRPr lang="en-US" altLang="ko-KR" sz="3000" b="1" i="1" kern="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="" xmlns:a16="http://schemas.microsoft.com/office/drawing/2014/main" id="{17315961-6FBC-42F0-82EC-0055A8DFE66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63666" y="-556027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59450B3C-38E9-4DFF-A7A2-D39C83DFDFF3}"/>
              </a:ext>
            </a:extLst>
          </p:cNvPr>
          <p:cNvCxnSpPr>
            <a:cxnSpLocks/>
          </p:cNvCxnSpPr>
          <p:nvPr/>
        </p:nvCxnSpPr>
        <p:spPr>
          <a:xfrm rot="5400000" flipH="1">
            <a:off x="9868316" y="-556548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3862426" y="3206571"/>
            <a:ext cx="1001674" cy="394871"/>
          </a:xfrm>
          <a:prstGeom prst="rect">
            <a:avLst/>
          </a:prstGeom>
          <a:noFill/>
          <a:ln w="57150">
            <a:solidFill>
              <a:srgbClr val="FF787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877164" y="1773614"/>
            <a:ext cx="2459718" cy="1001308"/>
            <a:chOff x="617419" y="5598734"/>
            <a:chExt cx="2459718" cy="1001308"/>
          </a:xfrm>
        </p:grpSpPr>
        <p:cxnSp>
          <p:nvCxnSpPr>
            <p:cNvPr id="27" name="직선 연결선 26">
              <a:extLst>
                <a:ext uri="{FF2B5EF4-FFF2-40B4-BE49-F238E27FC236}">
                  <a16:creationId xmlns="" xmlns:a16="http://schemas.microsoft.com/office/drawing/2014/main" id="{1FC803AA-600A-4250-B180-9797161BB59A}"/>
                </a:ext>
              </a:extLst>
            </p:cNvPr>
            <p:cNvCxnSpPr/>
            <p:nvPr/>
          </p:nvCxnSpPr>
          <p:spPr>
            <a:xfrm flipH="1">
              <a:off x="1812802" y="5979930"/>
              <a:ext cx="17238" cy="620112"/>
            </a:xfrm>
            <a:prstGeom prst="line">
              <a:avLst/>
            </a:prstGeom>
            <a:ln w="19050">
              <a:solidFill>
                <a:srgbClr val="FF7876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그룹 19"/>
            <p:cNvGrpSpPr/>
            <p:nvPr/>
          </p:nvGrpSpPr>
          <p:grpSpPr>
            <a:xfrm>
              <a:off x="617419" y="5598734"/>
              <a:ext cx="2459718" cy="1001308"/>
              <a:chOff x="398332" y="3424703"/>
              <a:chExt cx="2459718" cy="1001308"/>
            </a:xfrm>
          </p:grpSpPr>
          <p:sp>
            <p:nvSpPr>
              <p:cNvPr id="21" name="사각형: 둥근 모서리 18">
                <a:extLst>
                  <a:ext uri="{FF2B5EF4-FFF2-40B4-BE49-F238E27FC236}">
                    <a16:creationId xmlns="" xmlns:a16="http://schemas.microsoft.com/office/drawing/2014/main" id="{67E9A93D-8B7F-4E87-821F-582A36009FB2}"/>
                  </a:ext>
                </a:extLst>
              </p:cNvPr>
              <p:cNvSpPr/>
              <p:nvPr/>
            </p:nvSpPr>
            <p:spPr>
              <a:xfrm>
                <a:off x="398332" y="3424703"/>
                <a:ext cx="2459718" cy="38119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FF78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ko-KR" altLang="en-US" sz="1400" b="1" dirty="0" smtClean="0">
                    <a:solidFill>
                      <a:srgbClr val="FF7876"/>
                    </a:solidFill>
                  </a:rPr>
                  <a:t>홈페이지</a:t>
                </a:r>
                <a:endParaRPr lang="en-US" altLang="ko-KR" sz="1400" b="1" dirty="0">
                  <a:solidFill>
                    <a:srgbClr val="FF7876"/>
                  </a:solidFill>
                </a:endParaRPr>
              </a:p>
            </p:txBody>
          </p:sp>
          <p:sp>
            <p:nvSpPr>
              <p:cNvPr id="22" name="사각형: 둥근 모서리 86">
                <a:extLst>
                  <a:ext uri="{FF2B5EF4-FFF2-40B4-BE49-F238E27FC236}">
                    <a16:creationId xmlns="" xmlns:a16="http://schemas.microsoft.com/office/drawing/2014/main" id="{643DF2C9-0DC2-40DB-9801-94C31026821B}"/>
                  </a:ext>
                </a:extLst>
              </p:cNvPr>
              <p:cNvSpPr/>
              <p:nvPr/>
            </p:nvSpPr>
            <p:spPr>
              <a:xfrm>
                <a:off x="398332" y="4064143"/>
                <a:ext cx="2442480" cy="36186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Download </a:t>
                </a: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클릭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011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117" y="1773614"/>
            <a:ext cx="7624743" cy="4284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04B58DCA-A070-4A95-8F4F-9C8FC9B0360F}"/>
              </a:ext>
            </a:extLst>
          </p:cNvPr>
          <p:cNvSpPr/>
          <p:nvPr/>
        </p:nvSpPr>
        <p:spPr>
          <a:xfrm>
            <a:off x="3739117" y="332194"/>
            <a:ext cx="47137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PDFBOX</a:t>
            </a:r>
            <a:r>
              <a:rPr lang="en-US" altLang="ko-KR" sz="1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ko-KR" altLang="en-US" sz="3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다운로드 방법</a:t>
            </a:r>
            <a:endParaRPr lang="en-US" altLang="ko-KR" sz="3000" b="1" i="1" kern="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="" xmlns:a16="http://schemas.microsoft.com/office/drawing/2014/main" id="{17315961-6FBC-42F0-82EC-0055A8DFE66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63666" y="-556027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59450B3C-38E9-4DFF-A7A2-D39C83DFDFF3}"/>
              </a:ext>
            </a:extLst>
          </p:cNvPr>
          <p:cNvCxnSpPr>
            <a:cxnSpLocks/>
          </p:cNvCxnSpPr>
          <p:nvPr/>
        </p:nvCxnSpPr>
        <p:spPr>
          <a:xfrm rot="5400000" flipH="1">
            <a:off x="9868316" y="-556548"/>
            <a:ext cx="519" cy="280800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7451208" y="5472935"/>
            <a:ext cx="1616592" cy="394871"/>
          </a:xfrm>
          <a:prstGeom prst="rect">
            <a:avLst/>
          </a:prstGeom>
          <a:noFill/>
          <a:ln w="57150">
            <a:solidFill>
              <a:srgbClr val="FF787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877164" y="1773614"/>
            <a:ext cx="2459718" cy="1833186"/>
            <a:chOff x="617419" y="5598734"/>
            <a:chExt cx="2459718" cy="1833186"/>
          </a:xfrm>
        </p:grpSpPr>
        <p:cxnSp>
          <p:nvCxnSpPr>
            <p:cNvPr id="27" name="직선 연결선 26">
              <a:extLst>
                <a:ext uri="{FF2B5EF4-FFF2-40B4-BE49-F238E27FC236}">
                  <a16:creationId xmlns="" xmlns:a16="http://schemas.microsoft.com/office/drawing/2014/main" id="{1FC803AA-600A-4250-B180-9797161BB59A}"/>
                </a:ext>
              </a:extLst>
            </p:cNvPr>
            <p:cNvCxnSpPr/>
            <p:nvPr/>
          </p:nvCxnSpPr>
          <p:spPr>
            <a:xfrm>
              <a:off x="1830040" y="5979930"/>
              <a:ext cx="8619" cy="1451990"/>
            </a:xfrm>
            <a:prstGeom prst="line">
              <a:avLst/>
            </a:prstGeom>
            <a:ln w="19050">
              <a:solidFill>
                <a:srgbClr val="FF7876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그룹 19"/>
            <p:cNvGrpSpPr/>
            <p:nvPr/>
          </p:nvGrpSpPr>
          <p:grpSpPr>
            <a:xfrm>
              <a:off x="617419" y="5598734"/>
              <a:ext cx="2459718" cy="1718885"/>
              <a:chOff x="398332" y="3424703"/>
              <a:chExt cx="2459718" cy="1718885"/>
            </a:xfrm>
          </p:grpSpPr>
          <p:sp>
            <p:nvSpPr>
              <p:cNvPr id="21" name="사각형: 둥근 모서리 18">
                <a:extLst>
                  <a:ext uri="{FF2B5EF4-FFF2-40B4-BE49-F238E27FC236}">
                    <a16:creationId xmlns="" xmlns:a16="http://schemas.microsoft.com/office/drawing/2014/main" id="{67E9A93D-8B7F-4E87-821F-582A36009FB2}"/>
                  </a:ext>
                </a:extLst>
              </p:cNvPr>
              <p:cNvSpPr/>
              <p:nvPr/>
            </p:nvSpPr>
            <p:spPr>
              <a:xfrm>
                <a:off x="398332" y="3424703"/>
                <a:ext cx="2459718" cy="38119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FF78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ko-KR" altLang="en-US" sz="1400" b="1" dirty="0" smtClean="0">
                    <a:solidFill>
                      <a:srgbClr val="FF7876"/>
                    </a:solidFill>
                  </a:rPr>
                  <a:t>홈페이지</a:t>
                </a:r>
                <a:endParaRPr lang="en-US" altLang="ko-KR" sz="1400" b="1" dirty="0">
                  <a:solidFill>
                    <a:srgbClr val="FF7876"/>
                  </a:solidFill>
                </a:endParaRPr>
              </a:p>
            </p:txBody>
          </p:sp>
          <p:sp>
            <p:nvSpPr>
              <p:cNvPr id="22" name="사각형: 둥근 모서리 86">
                <a:extLst>
                  <a:ext uri="{FF2B5EF4-FFF2-40B4-BE49-F238E27FC236}">
                    <a16:creationId xmlns="" xmlns:a16="http://schemas.microsoft.com/office/drawing/2014/main" id="{643DF2C9-0DC2-40DB-9801-94C31026821B}"/>
                  </a:ext>
                </a:extLst>
              </p:cNvPr>
              <p:cNvSpPr/>
              <p:nvPr/>
            </p:nvSpPr>
            <p:spPr>
              <a:xfrm>
                <a:off x="398332" y="4064143"/>
                <a:ext cx="2442480" cy="36186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Download </a:t>
                </a: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클릭</a:t>
                </a:r>
              </a:p>
            </p:txBody>
          </p:sp>
          <p:sp>
            <p:nvSpPr>
              <p:cNvPr id="23" name="사각형: 둥근 모서리 86">
                <a:extLst>
                  <a:ext uri="{FF2B5EF4-FFF2-40B4-BE49-F238E27FC236}">
                    <a16:creationId xmlns="" xmlns:a16="http://schemas.microsoft.com/office/drawing/2014/main" id="{643DF2C9-0DC2-40DB-9801-94C31026821B}"/>
                  </a:ext>
                </a:extLst>
              </p:cNvPr>
              <p:cNvSpPr/>
              <p:nvPr/>
            </p:nvSpPr>
            <p:spPr>
              <a:xfrm>
                <a:off x="398332" y="4676725"/>
                <a:ext cx="2459718" cy="46686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pdfbox-app-2.0.22.jar </a:t>
                </a:r>
                <a:endParaRPr lang="en-US" altLang="ko-KR" sz="1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  <a:p>
                <a:pPr algn="ctr">
                  <a:defRPr/>
                </a:pPr>
                <a:r>
                  <a:rPr lang="ko-KR" altLang="en-US" sz="1400" b="1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파일 다운로드</a:t>
                </a:r>
                <a:endPara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4404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553</Words>
  <Application>Microsoft Office PowerPoint</Application>
  <PresentationFormat>사용자 지정</PresentationFormat>
  <Paragraphs>146</Paragraphs>
  <Slides>40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1" baseType="lpstr">
      <vt:lpstr>13_Office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PC-02</cp:lastModifiedBy>
  <cp:revision>29</cp:revision>
  <dcterms:created xsi:type="dcterms:W3CDTF">2020-09-01T02:41:10Z</dcterms:created>
  <dcterms:modified xsi:type="dcterms:W3CDTF">2021-01-22T08:02:42Z</dcterms:modified>
</cp:coreProperties>
</file>